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64" r:id="rId4"/>
    <p:sldId id="265" r:id="rId5"/>
    <p:sldId id="266" r:id="rId6"/>
    <p:sldId id="267" r:id="rId7"/>
    <p:sldId id="268" r:id="rId8"/>
    <p:sldId id="269" r:id="rId9"/>
    <p:sldId id="261" r:id="rId10"/>
    <p:sldId id="262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2" autoAdjust="0"/>
    <p:restoredTop sz="94758" autoAdjust="0"/>
  </p:normalViewPr>
  <p:slideViewPr>
    <p:cSldViewPr>
      <p:cViewPr varScale="1">
        <p:scale>
          <a:sx n="70" d="100"/>
          <a:sy n="70" d="100"/>
        </p:scale>
        <p:origin x="-5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05AD524-E963-44FB-B994-02D4ED5017D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254702-1EDF-451F-A22A-D2B634A0938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688350-ADE8-4FF3-9A23-B221CB465EA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906DEE-115E-417F-AB7D-C1A8E49A5E3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BD89361-73EE-4725-9DFC-4565316A52C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D97F9-FEAB-4553-A93B-322064E9A55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0170F-D98A-4A7C-84B3-D4A8FEB2254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E2B60-7AC5-4419-8F21-23A1532174C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6B0A38-7D7D-4A66-B89A-0AE5E22CC5C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7E32D-E0A8-4E85-B88C-B00A8766187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C20DC6-8761-46B5-AFF8-82C97C397F3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E54651-7865-4230-A494-3FFF5895ADD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5BC80E-3D0E-4D27-802D-7ACDF7C872A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BenguiatGot Bk BT" pitchFamily="34" charset="0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F5B081A-DD68-4965-AF11-258B3D5CB6FE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advClick="0"/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IE"/>
              <a:t>History of art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/>
              <a:t>Medieval to Post-modern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Contemporary art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IE" sz="2800"/>
              <a:t>Art happening NOW!</a:t>
            </a:r>
          </a:p>
          <a:p>
            <a:r>
              <a:rPr lang="en-IE" sz="2800"/>
              <a:t>Engages currrent issues affecting the world</a:t>
            </a:r>
          </a:p>
          <a:p>
            <a:r>
              <a:rPr lang="en-IE" sz="2800"/>
              <a:t>Multiple formats</a:t>
            </a:r>
          </a:p>
        </p:txBody>
      </p:sp>
      <p:pic>
        <p:nvPicPr>
          <p:cNvPr id="10245" name="Picture 5" descr="contempory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8200" y="2292350"/>
            <a:ext cx="4038600" cy="3140075"/>
          </a:xfrm>
          <a:noFill/>
          <a:ln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Mannerism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IE" sz="2800"/>
              <a:t>Emotionall content of a painting and the emotions of the painter</a:t>
            </a:r>
          </a:p>
          <a:p>
            <a:r>
              <a:rPr lang="en-IE" sz="2800"/>
              <a:t>Artists include:</a:t>
            </a:r>
          </a:p>
          <a:p>
            <a:pPr lvl="1"/>
            <a:r>
              <a:rPr lang="en-IE" sz="2400"/>
              <a:t>Raphael and Michelangelo Buonarroti</a:t>
            </a:r>
          </a:p>
        </p:txBody>
      </p:sp>
      <p:pic>
        <p:nvPicPr>
          <p:cNvPr id="7173" name="Picture 5" descr="mannerism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295900" y="2147888"/>
            <a:ext cx="2743200" cy="3429000"/>
          </a:xfrm>
          <a:noFill/>
          <a:ln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Baroque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IE" sz="2800"/>
              <a:t>Detail, movment, lighting and drama</a:t>
            </a:r>
          </a:p>
          <a:p>
            <a:r>
              <a:rPr lang="en-IE" sz="2800"/>
              <a:t>Search for beauty</a:t>
            </a:r>
          </a:p>
          <a:p>
            <a:pPr lvl="1"/>
            <a:r>
              <a:rPr lang="en-IE" sz="2400"/>
              <a:t>Rembrandt, Rubens, Caravaggio</a:t>
            </a:r>
          </a:p>
        </p:txBody>
      </p:sp>
      <p:pic>
        <p:nvPicPr>
          <p:cNvPr id="18441" name="Picture 9" descr="baroqu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129213" y="1957388"/>
            <a:ext cx="3076575" cy="3810000"/>
          </a:xfrm>
          <a:noFill/>
          <a:ln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Neoclassicism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IE" sz="2800"/>
              <a:t>Early simpler art</a:t>
            </a:r>
          </a:p>
          <a:p>
            <a:r>
              <a:rPr lang="en-IE" sz="2800"/>
              <a:t>Idealistic</a:t>
            </a:r>
          </a:p>
          <a:p>
            <a:pPr lvl="1"/>
            <a:r>
              <a:rPr lang="en-IE" sz="2400"/>
              <a:t>Ingres, Canova, Jacques-Louis David</a:t>
            </a:r>
          </a:p>
        </p:txBody>
      </p:sp>
      <p:pic>
        <p:nvPicPr>
          <p:cNvPr id="19463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229225" y="1804988"/>
            <a:ext cx="2876550" cy="4114800"/>
          </a:xfrm>
          <a:noFill/>
          <a:ln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Romanticism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IE" sz="2800"/>
              <a:t>Use of colour and motoin to portray emotion</a:t>
            </a:r>
          </a:p>
          <a:p>
            <a:r>
              <a:rPr lang="en-IE" sz="2800"/>
              <a:t>Emphasis on nature </a:t>
            </a:r>
          </a:p>
          <a:p>
            <a:pPr lvl="1"/>
            <a:r>
              <a:rPr lang="en-IE" sz="2400"/>
              <a:t>Delacroix, Goya, Turner, Constable</a:t>
            </a:r>
          </a:p>
        </p:txBody>
      </p:sp>
      <p:pic>
        <p:nvPicPr>
          <p:cNvPr id="20487" name="Picture 7" descr="goy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760913" y="1600200"/>
            <a:ext cx="3811587" cy="4525963"/>
          </a:xfrm>
          <a:noFill/>
          <a:ln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Realism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IE" sz="2800"/>
              <a:t>Inspired by the industrial age</a:t>
            </a:r>
          </a:p>
          <a:p>
            <a:r>
              <a:rPr lang="en-IE" sz="2800"/>
              <a:t>Sought to accurately portray conditions and hardship of the poor</a:t>
            </a:r>
          </a:p>
          <a:p>
            <a:pPr lvl="1"/>
            <a:r>
              <a:rPr lang="en-IE" sz="2400"/>
              <a:t>Courbert, Manet, Winslow Homer</a:t>
            </a:r>
          </a:p>
        </p:txBody>
      </p:sp>
      <p:pic>
        <p:nvPicPr>
          <p:cNvPr id="21515" name="Picture 11" descr="realism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8200" y="2470150"/>
            <a:ext cx="4038600" cy="2786063"/>
          </a:xfrm>
          <a:noFill/>
          <a:ln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Impressionism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IE" sz="2800"/>
              <a:t>Use of light in painting – attempt to to capture light as seen from the human eye.</a:t>
            </a:r>
          </a:p>
          <a:p>
            <a:pPr lvl="1"/>
            <a:r>
              <a:rPr lang="en-IE" sz="2400"/>
              <a:t>Degas, Monet, Renoir</a:t>
            </a:r>
            <a:endParaRPr lang="en-GB" sz="2400"/>
          </a:p>
        </p:txBody>
      </p:sp>
      <p:pic>
        <p:nvPicPr>
          <p:cNvPr id="27656" name="Picture 8" descr="impressionism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889500" y="1600200"/>
            <a:ext cx="3554413" cy="4525963"/>
          </a:xfrm>
          <a:noFill/>
          <a:ln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post-modern art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IE" sz="2800"/>
              <a:t>Impossible to define clearly</a:t>
            </a:r>
          </a:p>
          <a:p>
            <a:r>
              <a:rPr lang="en-IE" sz="2800"/>
              <a:t>Fashion, novelty</a:t>
            </a:r>
          </a:p>
        </p:txBody>
      </p:sp>
      <p:pic>
        <p:nvPicPr>
          <p:cNvPr id="3175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9725" y="1412875"/>
            <a:ext cx="2779713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Modern art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259263" cy="4525963"/>
          </a:xfrm>
        </p:spPr>
        <p:txBody>
          <a:bodyPr/>
          <a:lstStyle/>
          <a:p>
            <a:r>
              <a:rPr lang="en-IE" sz="2800"/>
              <a:t>Wide range, anything goes</a:t>
            </a:r>
          </a:p>
          <a:p>
            <a:pPr lvl="1"/>
            <a:r>
              <a:rPr lang="en-IE" sz="2400"/>
              <a:t>Expressionism, cubism, Abstract, Surrealism, Suprematism, Futurism, Constructivism, Minimalism, Performance art, Video art, Op art, Pop art, Concept art, </a:t>
            </a:r>
          </a:p>
        </p:txBody>
      </p:sp>
      <p:pic>
        <p:nvPicPr>
          <p:cNvPr id="9224" name="Picture 8" descr="camill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859338" y="2362200"/>
            <a:ext cx="3457575" cy="2868613"/>
          </a:xfrm>
          <a:noFill/>
          <a:ln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178</Words>
  <Application>Microsoft Office PowerPoint</Application>
  <PresentationFormat>On-screen Show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History of art</vt:lpstr>
      <vt:lpstr>Mannerism</vt:lpstr>
      <vt:lpstr>Baroque</vt:lpstr>
      <vt:lpstr>Neoclassicism</vt:lpstr>
      <vt:lpstr>Romanticism </vt:lpstr>
      <vt:lpstr>Realism</vt:lpstr>
      <vt:lpstr>Impressionism</vt:lpstr>
      <vt:lpstr>post-modern art</vt:lpstr>
      <vt:lpstr>Modern art</vt:lpstr>
      <vt:lpstr>Contemporary art</vt:lpstr>
    </vt:vector>
  </TitlesOfParts>
  <Company>EPCO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Abby</dc:creator>
  <cp:lastModifiedBy>Stephen</cp:lastModifiedBy>
  <cp:revision>27</cp:revision>
  <dcterms:created xsi:type="dcterms:W3CDTF">2005-09-20T11:16:19Z</dcterms:created>
  <dcterms:modified xsi:type="dcterms:W3CDTF">2010-06-17T15:07:48Z</dcterms:modified>
</cp:coreProperties>
</file>