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I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D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5049" autoAdjust="0"/>
    <p:restoredTop sz="94660"/>
  </p:normalViewPr>
  <p:slideViewPr>
    <p:cSldViewPr>
      <p:cViewPr varScale="1">
        <p:scale>
          <a:sx n="72" d="100"/>
          <a:sy n="72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529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30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301" name="AutoShape 5" descr="Blue tissue paper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553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IE"/>
              <a:t>Click to edit Master title style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IE"/>
              <a:t>Click to edit Master subtitle style</a:t>
            </a: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9F41F9-CF79-4BE4-98F1-D16C2055338B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12E75-B273-4F9A-AB7A-017659FD0A3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7FB80-855E-4E16-950B-FEF8634232D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7B094B7-5089-4646-A203-F6073B8691CB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73136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013" y="3960813"/>
            <a:ext cx="73136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6638C2D-7940-4C59-A8FB-E490E9F07BA0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4ACE9E-2783-47F3-BEBC-224653F67FB7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A1E1539-AEB8-4ECC-A242-8DB644876B4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C041C-E9C2-44BA-894C-16EB99E58CC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84764-3B97-44E7-A94F-F24D11F7CF5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84FB7-F86D-4E13-9FBE-2D919AE0C716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BE484-DC3C-452A-A752-976B38B7C31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87601-3AAF-4BB9-B557-C8A975022B5B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E83A6-89EB-44AF-B45D-1391D261F7FE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7325A-6B73-4152-AEC0-91121CDEA98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AD2E2-067A-4682-B252-FEF9703A285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427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276" name="AutoShape 4" descr="Blue tissue paper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blipFill dpi="0" rotWithShape="1">
              <a:blip r:embed="rId17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427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IE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D2F4A3-0B30-4D6C-8E0F-9074CBBC20E0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transition advClick="0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r>
              <a:rPr lang="en-IE"/>
              <a:t>   Venice Properties</a:t>
            </a:r>
          </a:p>
        </p:txBody>
      </p:sp>
      <p:pic>
        <p:nvPicPr>
          <p:cNvPr id="2055" name="Picture 7" descr="j01637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2875" y="2668588"/>
            <a:ext cx="6019800" cy="39338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Why choose Venice?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E" sz="2500"/>
              <a:t>City of canals and palaces</a:t>
            </a:r>
          </a:p>
          <a:p>
            <a:pPr>
              <a:lnSpc>
                <a:spcPct val="90000"/>
              </a:lnSpc>
            </a:pPr>
            <a:r>
              <a:rPr lang="en-IE" sz="2500"/>
              <a:t>Lose yourself in the endless narrow streets</a:t>
            </a:r>
          </a:p>
          <a:p>
            <a:pPr>
              <a:lnSpc>
                <a:spcPct val="90000"/>
              </a:lnSpc>
            </a:pPr>
            <a:r>
              <a:rPr lang="en-IE" sz="2500"/>
              <a:t>Stunning St Mark’s Square with St Mark’s Basilica</a:t>
            </a:r>
          </a:p>
          <a:p>
            <a:pPr>
              <a:lnSpc>
                <a:spcPct val="90000"/>
              </a:lnSpc>
            </a:pPr>
            <a:r>
              <a:rPr lang="en-IE" sz="2500"/>
              <a:t>Explore this beautiful city on a gondola</a:t>
            </a:r>
          </a:p>
        </p:txBody>
      </p:sp>
      <p:pic>
        <p:nvPicPr>
          <p:cNvPr id="3085" name="Picture 13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42050" y="1827213"/>
            <a:ext cx="1295400" cy="1989137"/>
          </a:xfrm>
          <a:noFill/>
          <a:ln/>
        </p:spPr>
      </p:pic>
      <p:pic>
        <p:nvPicPr>
          <p:cNvPr id="3086" name="Picture 14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111875" y="3951288"/>
            <a:ext cx="1554163" cy="1990725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When is the best time to go?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70013" y="3951288"/>
            <a:ext cx="7313612" cy="1990725"/>
          </a:xfrm>
        </p:spPr>
        <p:txBody>
          <a:bodyPr/>
          <a:lstStyle/>
          <a:p>
            <a:r>
              <a:rPr lang="en-IE" sz="2100"/>
              <a:t>Enjoy long hot summers</a:t>
            </a:r>
          </a:p>
          <a:p>
            <a:r>
              <a:rPr lang="en-IE" sz="2100"/>
              <a:t>Average daily temps hover around 26</a:t>
            </a:r>
            <a:r>
              <a:rPr lang="en-IE" sz="2100" baseline="30000">
                <a:cs typeface="Arial" charset="0"/>
              </a:rPr>
              <a:t>◦</a:t>
            </a:r>
            <a:r>
              <a:rPr lang="en-IE" sz="2100">
                <a:cs typeface="Arial" charset="0"/>
              </a:rPr>
              <a:t>C</a:t>
            </a:r>
          </a:p>
          <a:p>
            <a:r>
              <a:rPr lang="en-IE" sz="2100">
                <a:cs typeface="Arial" charset="0"/>
              </a:rPr>
              <a:t>Lots of rain in May and June</a:t>
            </a:r>
          </a:p>
          <a:p>
            <a:r>
              <a:rPr lang="en-IE" sz="2100">
                <a:cs typeface="Arial" charset="0"/>
              </a:rPr>
              <a:t>Rainfall drops in July and August</a:t>
            </a:r>
          </a:p>
          <a:p>
            <a:r>
              <a:rPr lang="en-IE" sz="2100">
                <a:cs typeface="Arial" charset="0"/>
              </a:rPr>
              <a:t>Spring weather is crisp and clear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67125" y="1827213"/>
            <a:ext cx="2719388" cy="1989137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Properties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210050" cy="4114800"/>
          </a:xfrm>
        </p:spPr>
        <p:txBody>
          <a:bodyPr/>
          <a:lstStyle/>
          <a:p>
            <a:r>
              <a:rPr lang="en-IE" sz="2500"/>
              <a:t>Three different properties</a:t>
            </a:r>
          </a:p>
          <a:p>
            <a:r>
              <a:rPr lang="en-IE" sz="2500"/>
              <a:t>Three regions </a:t>
            </a:r>
          </a:p>
          <a:p>
            <a:pPr lvl="1"/>
            <a:r>
              <a:rPr lang="en-IE" sz="2100"/>
              <a:t>Cannareglo</a:t>
            </a:r>
          </a:p>
          <a:p>
            <a:pPr lvl="1"/>
            <a:r>
              <a:rPr lang="en-IE" sz="2100"/>
              <a:t>Castello</a:t>
            </a:r>
          </a:p>
          <a:p>
            <a:pPr lvl="1"/>
            <a:r>
              <a:rPr lang="en-IE" sz="2100"/>
              <a:t>San Marco</a:t>
            </a:r>
          </a:p>
          <a:p>
            <a:r>
              <a:rPr lang="en-IE" sz="2500"/>
              <a:t>Each property has luxury facilities</a:t>
            </a:r>
          </a:p>
          <a:p>
            <a:pPr lvl="1"/>
            <a:endParaRPr lang="en-IE" sz="2100"/>
          </a:p>
          <a:p>
            <a:pPr lvl="1"/>
            <a:endParaRPr lang="en-IE" sz="2100"/>
          </a:p>
          <a:p>
            <a:pPr lvl="1"/>
            <a:endParaRPr lang="en-IE" sz="2100"/>
          </a:p>
        </p:txBody>
      </p:sp>
      <p:pic>
        <p:nvPicPr>
          <p:cNvPr id="17419" name="Picture 11" descr="j01637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0575" y="1844675"/>
            <a:ext cx="2805113" cy="43926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Properties for Rent</a:t>
            </a:r>
          </a:p>
        </p:txBody>
      </p:sp>
      <p:graphicFrame>
        <p:nvGraphicFramePr>
          <p:cNvPr id="7310" name="Group 142"/>
          <p:cNvGraphicFramePr>
            <a:graphicFrameLocks noGrp="1"/>
          </p:cNvGraphicFramePr>
          <p:nvPr>
            <p:ph type="tbl" idx="1"/>
          </p:nvPr>
        </p:nvGraphicFramePr>
        <p:xfrm>
          <a:off x="446088" y="1628775"/>
          <a:ext cx="8447087" cy="4525964"/>
        </p:xfrm>
        <a:graphic>
          <a:graphicData uri="http://schemas.openxmlformats.org/drawingml/2006/table">
            <a:tbl>
              <a:tblPr/>
              <a:tblGrid>
                <a:gridCol w="2613025"/>
                <a:gridCol w="1873250"/>
                <a:gridCol w="1168400"/>
                <a:gridCol w="1273175"/>
                <a:gridCol w="1519237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Location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Rooms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Sleeps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Price (£)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per week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The Rise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Castello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From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Island Bridge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San Marco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From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Canal View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Cannareglo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IE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From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250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Further Information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523163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IE"/>
          </a:p>
          <a:p>
            <a:pPr>
              <a:buFont typeface="Wingdings" pitchFamily="2" charset="2"/>
              <a:buNone/>
            </a:pPr>
            <a:endParaRPr lang="en-IE"/>
          </a:p>
          <a:p>
            <a:pPr>
              <a:buFont typeface="Wingdings" pitchFamily="2" charset="2"/>
              <a:buNone/>
            </a:pPr>
            <a:endParaRPr lang="en-IE"/>
          </a:p>
          <a:p>
            <a:pPr>
              <a:buFont typeface="Wingdings" pitchFamily="2" charset="2"/>
              <a:buNone/>
            </a:pPr>
            <a:r>
              <a:rPr lang="en-IE"/>
              <a:t>For further information please contact:</a:t>
            </a:r>
          </a:p>
          <a:p>
            <a:pPr>
              <a:buFont typeface="Wingdings" pitchFamily="2" charset="2"/>
              <a:buNone/>
            </a:pPr>
            <a:r>
              <a:rPr lang="en-IE" i="1"/>
              <a:t>Anne Blake on 0161 8271234 </a:t>
            </a:r>
          </a:p>
          <a:p>
            <a:endParaRPr lang="en-IE" i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4352</TotalTime>
  <Words>133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Times New Roman</vt:lpstr>
      <vt:lpstr>Wingdings</vt:lpstr>
      <vt:lpstr>Verdana</vt:lpstr>
      <vt:lpstr>Eclipse</vt:lpstr>
      <vt:lpstr>   Venice Properties</vt:lpstr>
      <vt:lpstr>Why choose Venice?</vt:lpstr>
      <vt:lpstr>When is the best time to go?</vt:lpstr>
      <vt:lpstr>Properties</vt:lpstr>
      <vt:lpstr>Properties for Rent</vt:lpstr>
      <vt:lpstr>Further Information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 Carroll</dc:creator>
  <cp:lastModifiedBy>Windows User</cp:lastModifiedBy>
  <cp:revision>18</cp:revision>
  <dcterms:created xsi:type="dcterms:W3CDTF">2005-09-09T08:12:32Z</dcterms:created>
  <dcterms:modified xsi:type="dcterms:W3CDTF">2009-04-07T14:11:08Z</dcterms:modified>
</cp:coreProperties>
</file>