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C00EE-3D17-4D8D-A11E-9E9BADA6BE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5F38-9711-45DA-81FF-49D0371C63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1AAA0-ABC5-49C6-975E-91CEF25F73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A38E88-5934-4D52-AABE-C65A63C57C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6D1FE-6EAA-4588-865A-51892D41AD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63AA6-D6AD-40EE-AC03-9B2207CA6A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DABB-801F-4B7C-AEC1-3452F27671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05F67-FFF3-48F6-9B6C-815F72897C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D64CD-CA13-4DF1-93D9-60879C391A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BB7E0-F18B-4029-B13C-32E7115397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359D1-6237-4A1D-AD7C-AA04E7DEB7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870F5-C1BA-46AB-AC8E-D00394D900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9B3CCC-1162-4D5E-942B-18978B8D06E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Colour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How it affects us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Green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In Celtic myths the Green man was the God of fertility.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It is said that green is the most restful colour for the human eye and has healing power.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GB" sz="2400"/>
              <a:t>Green was a sacred colour to the Egyptians representing the hope and joy of Spring.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GB" sz="2400"/>
              <a:t>Japanese Emperor Hiroshito's birthday is celebrated as "Green Day" because he loved to garden.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GB" sz="2400"/>
              <a:t>Green is a sacred colour to Moslems.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Cars and Colour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GB" sz="2400"/>
              <a:t>Red: bright, eye-catching and "alert" on the road</a:t>
            </a:r>
          </a:p>
          <a:p>
            <a:r>
              <a:rPr lang="en-GB" sz="2400"/>
              <a:t>Grey and silver: blend in with the road and not seen by other drivers</a:t>
            </a:r>
          </a:p>
          <a:p>
            <a:r>
              <a:rPr lang="en-GB" sz="2400"/>
              <a:t>Yellow: attracts bees into the window</a:t>
            </a:r>
          </a:p>
          <a:p>
            <a:r>
              <a:rPr lang="en-GB" sz="2400"/>
              <a:t>Black: attracts bird droppings</a:t>
            </a:r>
          </a:p>
          <a:p>
            <a:r>
              <a:rPr lang="en-GB" sz="2400"/>
              <a:t>Green: ignored by police even when speeding</a:t>
            </a:r>
          </a:p>
          <a:p>
            <a:endParaRPr lang="en-GB" sz="2400"/>
          </a:p>
        </p:txBody>
      </p:sp>
      <p:pic>
        <p:nvPicPr>
          <p:cNvPr id="9221" name="Picture 5" descr="MCj039851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67263" y="2511425"/>
            <a:ext cx="3848100" cy="21367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Colour and Accidents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0221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Elderly man is walking on a brightly coloured carpet. He thinks the colours are "advancing“. His motor responses respond, and he trips and falls to the floor. </a:t>
            </a:r>
          </a:p>
          <a:p>
            <a:pPr>
              <a:lnSpc>
                <a:spcPct val="80000"/>
              </a:lnSpc>
            </a:pPr>
            <a:r>
              <a:rPr lang="en-GB" sz="2400"/>
              <a:t>Assembly line worker is distracted by a brightly coloured object within her view. She loses focus and injures her hand. </a:t>
            </a:r>
          </a:p>
          <a:p>
            <a:pPr>
              <a:lnSpc>
                <a:spcPct val="80000"/>
              </a:lnSpc>
            </a:pPr>
            <a:r>
              <a:rPr lang="en-GB" sz="2400"/>
              <a:t>Dock worker carrying a box on a stepped platform, slips and falls because the edge of a step isn’t marked with colour. 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endParaRPr lang="en-GB" sz="2400"/>
          </a:p>
        </p:txBody>
      </p:sp>
      <p:pic>
        <p:nvPicPr>
          <p:cNvPr id="1024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1773238"/>
            <a:ext cx="2305050" cy="2235200"/>
          </a:xfrm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365625"/>
            <a:ext cx="2236788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Blue Food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720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Of all the colours in the spectrum, blue is an appetite suppressant.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Weight loss plans suggest putting your food on a blue plate.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Try dying your food blue! A little black will make it a double whammy.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If you create your own dyed food, use only natural "food colouring“.  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Put a blue light in your refrigerator and watch your munchies disappear.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2133600"/>
            <a:ext cx="2986087" cy="2895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Colourful Amsterdam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Amsterdam is a city unlike any other</a:t>
            </a:r>
          </a:p>
          <a:p>
            <a:pPr>
              <a:lnSpc>
                <a:spcPct val="80000"/>
              </a:lnSpc>
            </a:pPr>
            <a:r>
              <a:rPr lang="en-GB" sz="2400"/>
              <a:t>The city is a lived-in museum of 17th century architecture</a:t>
            </a:r>
          </a:p>
          <a:p>
            <a:pPr>
              <a:lnSpc>
                <a:spcPct val="80000"/>
              </a:lnSpc>
            </a:pPr>
            <a:r>
              <a:rPr lang="en-GB" sz="2400"/>
              <a:t>Home of the Dutch Masters, Rembrandt, Frans Hals, Vermeer, Jan Steen </a:t>
            </a:r>
          </a:p>
          <a:p>
            <a:pPr>
              <a:lnSpc>
                <a:spcPct val="80000"/>
              </a:lnSpc>
            </a:pPr>
            <a:r>
              <a:rPr lang="en-GB" sz="2400"/>
              <a:t>The Rijksmuseum, the Stedeljik, and Vincent van Gogh Museums house impressive collections. 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  <p:pic>
        <p:nvPicPr>
          <p:cNvPr id="1741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92713" y="1600200"/>
            <a:ext cx="3494087" cy="39163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330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Colour</vt:lpstr>
      <vt:lpstr>Green</vt:lpstr>
      <vt:lpstr>Cars and Colour</vt:lpstr>
      <vt:lpstr>Colour and Accidents</vt:lpstr>
      <vt:lpstr>Blue Food</vt:lpstr>
      <vt:lpstr>Colourful Amsterdam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</dc:title>
  <dc:creator>rmohr</dc:creator>
  <cp:lastModifiedBy>Stephen</cp:lastModifiedBy>
  <cp:revision>12</cp:revision>
  <dcterms:created xsi:type="dcterms:W3CDTF">2005-09-07T15:09:52Z</dcterms:created>
  <dcterms:modified xsi:type="dcterms:W3CDTF">2010-06-17T13:54:07Z</dcterms:modified>
</cp:coreProperties>
</file>