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88" autoAdjust="0"/>
    <p:restoredTop sz="94660"/>
  </p:normalViewPr>
  <p:slideViewPr>
    <p:cSldViewPr>
      <p:cViewPr varScale="1">
        <p:scale>
          <a:sx n="66" d="100"/>
          <a:sy n="66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CC275-CFBD-4622-A31F-8BA7019097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C28EE-7FFE-4BE5-8DD1-6C292B2F6D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A91C7-9ECD-4D09-ADB9-2C56D9534B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756594-BABE-45E7-975E-25CF7521FA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496BB-B5C6-4D33-B83B-104B0083D2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B1469-9B91-4867-9280-AF0B8A2B2F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7EB55-826A-43FD-BA59-32F4186955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EA53F-F618-4B9C-9EEF-FBFBE1B7AE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CD3FB-4AB3-417D-9D52-C615C95131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A0124-7B96-4488-A798-E871440111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E59A7-26AB-4A30-AC65-38BA221063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8F659-E7E0-4244-BBA1-1410D2A767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B7DE1B-D0CA-41B6-AFB4-0013B71BD22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High Level Clouds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345362" cy="1752600"/>
          </a:xfrm>
        </p:spPr>
        <p:txBody>
          <a:bodyPr/>
          <a:lstStyle/>
          <a:p>
            <a:r>
              <a:rPr lang="en-IE"/>
              <a:t>How they form and what they look like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Convection</a:t>
            </a:r>
            <a:endParaRPr lang="en-GB"/>
          </a:p>
        </p:txBody>
      </p:sp>
      <p:pic>
        <p:nvPicPr>
          <p:cNvPr id="3079" name="Picture 7" descr="convection_cloud_ex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54175"/>
            <a:ext cx="4038600" cy="4416425"/>
          </a:xfrm>
          <a:noFill/>
          <a:ln/>
        </p:spPr>
      </p:pic>
      <p:sp>
        <p:nvSpPr>
          <p:cNvPr id="3081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Commonly called a "mackerel" sky</a:t>
            </a:r>
          </a:p>
          <a:p>
            <a:pPr>
              <a:lnSpc>
                <a:spcPct val="90000"/>
              </a:lnSpc>
            </a:pPr>
            <a:r>
              <a:rPr lang="en-GB" sz="2400"/>
              <a:t>Consists of tiny individual cloudlets at high level</a:t>
            </a:r>
          </a:p>
          <a:p>
            <a:pPr>
              <a:lnSpc>
                <a:spcPct val="90000"/>
              </a:lnSpc>
            </a:pPr>
            <a:r>
              <a:rPr lang="en-GB" sz="2400"/>
              <a:t>The cloudlets may make a regular dappled or rippled pattern</a:t>
            </a:r>
          </a:p>
          <a:p>
            <a:pPr>
              <a:lnSpc>
                <a:spcPct val="90000"/>
              </a:lnSpc>
            </a:pPr>
            <a:r>
              <a:rPr lang="en-GB" sz="2400"/>
              <a:t>May mean unsettled weather is on its way</a:t>
            </a:r>
          </a:p>
          <a:p>
            <a:pPr>
              <a:lnSpc>
                <a:spcPct val="90000"/>
              </a:lnSpc>
            </a:pPr>
            <a:r>
              <a:rPr lang="en-GB" sz="2400"/>
              <a:t>Like all high-level clouds, cirrocumulus is made of ice crystals</a:t>
            </a:r>
          </a:p>
        </p:txBody>
      </p:sp>
      <p:pic>
        <p:nvPicPr>
          <p:cNvPr id="5132" name="Picture 12" descr="Cirrocumulus1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  <a:noFill/>
          <a:ln/>
        </p:spPr>
      </p:pic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56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High Level Clouds</vt:lpstr>
      <vt:lpstr>Convection</vt:lpstr>
      <vt:lpstr>Slide 3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ftownsend</dc:creator>
  <cp:lastModifiedBy>Windows User</cp:lastModifiedBy>
  <cp:revision>6</cp:revision>
  <dcterms:created xsi:type="dcterms:W3CDTF">2005-09-08T14:05:50Z</dcterms:created>
  <dcterms:modified xsi:type="dcterms:W3CDTF">2009-04-06T16:18:52Z</dcterms:modified>
</cp:coreProperties>
</file>