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>
        <p:scale>
          <a:sx n="25" d="100"/>
          <a:sy n="25" d="100"/>
        </p:scale>
        <p:origin x="-1806" y="-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086AD-A433-4BBF-BE69-49FD25347D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5EF4E-7251-4095-B854-FC22566A8C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84A9F-0DDB-4948-AD13-2DBE24522A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991FD-6545-4D7E-B3BF-7AB8B3334C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73EAD-9B15-4AB2-A475-6DB8979922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0B23E-9E80-4922-9658-1BF23881A8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3A0BD-BBDD-4456-9AAC-55C665C1F4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74458-6AC0-4BBC-84D3-3F25C6BADF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A6420-1B94-43CA-92CF-B1DCD98A12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078F8-9F41-4F4F-9EF1-DC0694DE1F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C3697-7699-4359-BC66-44F8B3C9E0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DB431D-4A5B-4911-B89E-8F33D632FE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4673600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tabLst>
          <a:tab pos="46736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Variations on a Theme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Parks in General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community needs variaty in a cityscape</a:t>
            </a:r>
          </a:p>
          <a:p>
            <a:r>
              <a:rPr lang="en-GB"/>
              <a:t>Variaty of use means open greens, areas for sports, even skateboard parks</a:t>
            </a:r>
          </a:p>
          <a:p>
            <a:pPr>
              <a:buFont typeface="Wingdings" pitchFamily="2" charset="2"/>
              <a:buNone/>
            </a:pPr>
            <a:endParaRPr lang="en-GB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Green Space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Families need picnic and play areas</a:t>
            </a:r>
          </a:p>
          <a:p>
            <a:r>
              <a:rPr lang="en-GB"/>
              <a:t>All people need open natural areas for relief</a:t>
            </a:r>
          </a:p>
          <a:p>
            <a:r>
              <a:rPr lang="en-GB"/>
              <a:t>Kids need activities so they stay trouble-free, like skateboard parks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Sports in the Park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Football pitches</a:t>
            </a:r>
          </a:p>
          <a:p>
            <a:r>
              <a:rPr lang="en-GB"/>
              <a:t>Vollyball courts</a:t>
            </a:r>
          </a:p>
          <a:p>
            <a:r>
              <a:rPr lang="en-GB"/>
              <a:t>Rounders or baseball fields</a:t>
            </a:r>
          </a:p>
          <a:p>
            <a:r>
              <a:rPr lang="en-GB"/>
              <a:t>Basketball courts</a:t>
            </a:r>
          </a:p>
          <a:p>
            <a:r>
              <a:rPr lang="en-GB"/>
              <a:t>Swimming pools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Skateboard Parks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meeting ground</a:t>
            </a:r>
          </a:p>
          <a:p>
            <a:r>
              <a:rPr lang="en-GB"/>
              <a:t>A place for kids to practise a skill of balance and endurence</a:t>
            </a:r>
          </a:p>
          <a:p>
            <a:r>
              <a:rPr lang="en-GB"/>
              <a:t>A channel for energy that some some people see as a blight on public space</a:t>
            </a:r>
          </a:p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105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Parks</vt:lpstr>
      <vt:lpstr>Parks in General </vt:lpstr>
      <vt:lpstr>Open Green Space</vt:lpstr>
      <vt:lpstr>Sports in the Park</vt:lpstr>
      <vt:lpstr>Skateboard Parks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Parks</dc:title>
  <dc:creator>rmohr</dc:creator>
  <cp:lastModifiedBy>Stephen</cp:lastModifiedBy>
  <cp:revision>9</cp:revision>
  <dcterms:created xsi:type="dcterms:W3CDTF">2005-09-12T11:01:41Z</dcterms:created>
  <dcterms:modified xsi:type="dcterms:W3CDTF">2010-06-17T13:55:07Z</dcterms:modified>
</cp:coreProperties>
</file>