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2025E0"/>
    <a:srgbClr val="0033CC"/>
    <a:srgbClr val="8FB6D9"/>
    <a:srgbClr val="FFFF99"/>
    <a:srgbClr val="F5FE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588" autoAdjust="0"/>
    <p:restoredTop sz="94660"/>
  </p:normalViewPr>
  <p:slideViewPr>
    <p:cSldViewPr>
      <p:cViewPr>
        <p:scale>
          <a:sx n="120" d="100"/>
          <a:sy n="120" d="100"/>
        </p:scale>
        <p:origin x="-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184D7-9BA5-48EB-933B-B2D959292D3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35A43-8BC0-463D-A935-7D2E59E8F0A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1FA44-9F32-41A1-B54F-50E1EF0AB20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CBB5A5-031B-49FC-A07E-01263F0614F0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D7BD4-1751-42D4-98AF-83C7BFC3D0F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B3EA4-3703-4334-9D58-70B2A11055C3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F7528-F35C-4BB0-9261-6C8BBF52D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A87D4-6E93-4579-8538-40EEDB6FF8E6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9A26-487E-42C7-8C62-9E4A53CE7E1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F513B-3F9F-422C-9E45-17276AF2D1F7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F86A2-E0A2-41FE-8651-6EB24A99FABB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F505-D72B-4B72-B27A-F3497E63E75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1466C5D9-5A15-43A4-B75B-FD308F95659D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askerville Old Fac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99"/>
        </a:buClr>
        <a:buFont typeface="Wingdings" pitchFamily="2" charset="2"/>
        <a:buChar char="v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The Night Sky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The Plough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The Plough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IE" sz="2400"/>
              <a:t>A constellation is a group of stars </a:t>
            </a:r>
          </a:p>
          <a:p>
            <a:pPr>
              <a:lnSpc>
                <a:spcPct val="80000"/>
              </a:lnSpc>
            </a:pPr>
            <a:r>
              <a:rPr lang="en-IE" sz="2400"/>
              <a:t>The Plough also known as the Big Dipper is part of the constellation of Ursa Major, the big bear</a:t>
            </a:r>
          </a:p>
          <a:p>
            <a:pPr>
              <a:lnSpc>
                <a:spcPct val="80000"/>
              </a:lnSpc>
            </a:pPr>
            <a:r>
              <a:rPr lang="en-IE" sz="2400"/>
              <a:t>One of the easiest constellations to find and the best place to start star gazing</a:t>
            </a:r>
          </a:p>
          <a:p>
            <a:pPr>
              <a:lnSpc>
                <a:spcPct val="80000"/>
              </a:lnSpc>
            </a:pPr>
            <a:r>
              <a:rPr lang="en-IE" sz="2400"/>
              <a:t>In shape a saucepan and handle </a:t>
            </a:r>
          </a:p>
          <a:p>
            <a:pPr>
              <a:lnSpc>
                <a:spcPct val="80000"/>
              </a:lnSpc>
            </a:pPr>
            <a:endParaRPr lang="en-IE" sz="2400"/>
          </a:p>
          <a:p>
            <a:pPr>
              <a:lnSpc>
                <a:spcPct val="80000"/>
              </a:lnSpc>
            </a:pPr>
            <a:endParaRPr lang="en-IE" sz="2400"/>
          </a:p>
          <a:p>
            <a:pPr>
              <a:lnSpc>
                <a:spcPct val="80000"/>
              </a:lnSpc>
            </a:pPr>
            <a:endParaRPr lang="en-IE" sz="2400"/>
          </a:p>
        </p:txBody>
      </p:sp>
      <p:pic>
        <p:nvPicPr>
          <p:cNvPr id="5126" name="Picture 6" descr="j008314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48038" y="4149725"/>
            <a:ext cx="2779712" cy="241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Stars in The Plough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95288" y="26511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</a:rPr>
              <a:t>Alkaid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554288" y="1498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</a:rPr>
              <a:t>Mizar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708400" y="2363788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</a:rPr>
              <a:t>Alioth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427538" y="45593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</a:rPr>
              <a:t>Phecda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372225" y="49911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</a:rPr>
              <a:t>Merak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932363" y="29241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>
                <a:solidFill>
                  <a:schemeClr val="bg1"/>
                </a:solidFill>
              </a:rPr>
              <a:t>Megrez</a:t>
            </a:r>
          </a:p>
        </p:txBody>
      </p:sp>
      <p:sp>
        <p:nvSpPr>
          <p:cNvPr id="3112" name="Oval 40"/>
          <p:cNvSpPr>
            <a:spLocks noChangeArrowheads="1"/>
          </p:cNvSpPr>
          <p:nvPr/>
        </p:nvSpPr>
        <p:spPr bwMode="auto">
          <a:xfrm>
            <a:off x="755650" y="24923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2411413" y="17732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4" name="Oval 42"/>
          <p:cNvSpPr>
            <a:spLocks noChangeArrowheads="1"/>
          </p:cNvSpPr>
          <p:nvPr/>
        </p:nvSpPr>
        <p:spPr bwMode="auto">
          <a:xfrm>
            <a:off x="3563938" y="25654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4716463" y="31416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5076825" y="44370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19" name="Oval 47"/>
          <p:cNvSpPr>
            <a:spLocks noChangeArrowheads="1"/>
          </p:cNvSpPr>
          <p:nvPr/>
        </p:nvSpPr>
        <p:spPr bwMode="auto">
          <a:xfrm>
            <a:off x="7740650" y="28527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6659563" y="47974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Imaginary Lines Connect the Stars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Beyond the Plough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88 constellations</a:t>
            </a:r>
          </a:p>
          <a:p>
            <a:r>
              <a:rPr lang="en-IE" sz="2800"/>
              <a:t>The ecliptic is the path of the sun among the stars</a:t>
            </a:r>
          </a:p>
          <a:p>
            <a:r>
              <a:rPr lang="en-IE" sz="2800"/>
              <a:t>12 constellations that lie on the ecliptic form the Zodiac</a:t>
            </a:r>
          </a:p>
          <a:p>
            <a:pPr lvl="1"/>
            <a:endParaRPr lang="en-IE" sz="2400"/>
          </a:p>
          <a:p>
            <a:pPr>
              <a:buFont typeface="Wingdings" pitchFamily="2" charset="2"/>
              <a:buNone/>
            </a:pPr>
            <a:endParaRPr lang="en-IE" sz="2800"/>
          </a:p>
        </p:txBody>
      </p:sp>
      <p:pic>
        <p:nvPicPr>
          <p:cNvPr id="8202" name="Picture 10" descr="j03960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00" y="4005263"/>
            <a:ext cx="1452563" cy="21875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96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The Night Sky</vt:lpstr>
      <vt:lpstr>The Plough</vt:lpstr>
      <vt:lpstr>Stars in The Plough</vt:lpstr>
      <vt:lpstr>Imaginary Lines Connect the Stars</vt:lpstr>
      <vt:lpstr>Beyond the Plough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 Carroll</dc:creator>
  <cp:lastModifiedBy>Stephen</cp:lastModifiedBy>
  <cp:revision>4</cp:revision>
  <dcterms:created xsi:type="dcterms:W3CDTF">2005-09-05T12:08:29Z</dcterms:created>
  <dcterms:modified xsi:type="dcterms:W3CDTF">2010-06-17T13:55:34Z</dcterms:modified>
</cp:coreProperties>
</file>