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3" r:id="rId4"/>
    <p:sldId id="261" r:id="rId5"/>
    <p:sldId id="258" r:id="rId6"/>
  </p:sldIdLst>
  <p:sldSz cx="9144000" cy="6858000" type="screen4x3"/>
  <p:notesSz cx="6858000" cy="9144000"/>
  <p:defaultTextStyle>
    <a:defPPr>
      <a:defRPr lang="en-I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261" autoAdjust="0"/>
    <p:restoredTop sz="94660"/>
  </p:normalViewPr>
  <p:slideViewPr>
    <p:cSldViewPr>
      <p:cViewPr>
        <p:scale>
          <a:sx n="66" d="100"/>
          <a:sy n="66" d="100"/>
        </p:scale>
        <p:origin x="-7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Sheet1!$B$1:$D$1</c:f>
              <c:strCache>
                <c:ptCount val="3"/>
                <c:pt idx="0">
                  <c:v>Plastic</c:v>
                </c:pt>
                <c:pt idx="1">
                  <c:v>Wood</c:v>
                </c:pt>
                <c:pt idx="2">
                  <c:v>Mix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80</c:v>
                </c:pt>
                <c:pt idx="1">
                  <c:v>10</c:v>
                </c:pt>
                <c:pt idx="2">
                  <c:v>30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556B3A-3370-4E1A-BCA7-690E1571D84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A0E6E56-36B2-4080-932C-40A3271689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adley Hand ITC" pitchFamily="66" charset="0"/>
              <a:cs typeface="Arial" charset="0"/>
            </a:rPr>
            <a:t>John Smith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adley Hand ITC" pitchFamily="66" charset="0"/>
              <a:cs typeface="Arial" charset="0"/>
            </a:rPr>
            <a:t>Director</a:t>
          </a:r>
        </a:p>
      </dgm:t>
    </dgm:pt>
    <dgm:pt modelId="{B8B3F18D-E26A-44F5-B828-798E97B4726A}" type="parTrans" cxnId="{C724BA75-F238-48C5-852B-40D9D6A218E2}">
      <dgm:prSet/>
      <dgm:spPr/>
      <dgm:t>
        <a:bodyPr/>
        <a:lstStyle/>
        <a:p>
          <a:endParaRPr lang="en-GB"/>
        </a:p>
      </dgm:t>
    </dgm:pt>
    <dgm:pt modelId="{C9C4CBAC-F4E1-4B59-A39E-1A34444852F2}" type="sibTrans" cxnId="{C724BA75-F238-48C5-852B-40D9D6A218E2}">
      <dgm:prSet/>
      <dgm:spPr/>
      <dgm:t>
        <a:bodyPr/>
        <a:lstStyle/>
        <a:p>
          <a:endParaRPr lang="en-GB"/>
        </a:p>
      </dgm:t>
    </dgm:pt>
    <dgm:pt modelId="{DBF1D306-437F-4E69-A477-E5D7E8DBB0B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adley Hand ITC" pitchFamily="66" charset="0"/>
              <a:cs typeface="Arial" charset="0"/>
            </a:rPr>
            <a:t>Karen Evans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I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adley Hand ITC" pitchFamily="66" charset="0"/>
              <a:cs typeface="Arial" charset="0"/>
            </a:rPr>
            <a:t>Sales</a:t>
          </a:r>
        </a:p>
      </dgm:t>
    </dgm:pt>
    <dgm:pt modelId="{893FC522-0226-4E63-A17C-E86C18914CDC}" type="parTrans" cxnId="{5EE8524D-68EC-4DAB-AB52-26791E7E0551}">
      <dgm:prSet/>
      <dgm:spPr/>
      <dgm:t>
        <a:bodyPr/>
        <a:lstStyle/>
        <a:p>
          <a:endParaRPr lang="en-GB"/>
        </a:p>
      </dgm:t>
    </dgm:pt>
    <dgm:pt modelId="{0E9D13C1-B8F1-454B-B21E-FE155CD5D869}" type="sibTrans" cxnId="{5EE8524D-68EC-4DAB-AB52-26791E7E0551}">
      <dgm:prSet/>
      <dgm:spPr/>
      <dgm:t>
        <a:bodyPr/>
        <a:lstStyle/>
        <a:p>
          <a:endParaRPr lang="en-GB"/>
        </a:p>
      </dgm:t>
    </dgm:pt>
    <dgm:pt modelId="{B89514E3-801C-418E-9CBA-D0F31789D6D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Bradley Hand ITC" pitchFamily="66" charset="0"/>
            <a:cs typeface="Arial" charset="0"/>
          </a:endParaRPr>
        </a:p>
      </dgm:t>
    </dgm:pt>
    <dgm:pt modelId="{2F503EEC-CE15-4BD0-9D94-F19B4CA98E02}" type="parTrans" cxnId="{22C7E97C-34C7-4EA0-B286-314A89F2629F}">
      <dgm:prSet/>
      <dgm:spPr/>
      <dgm:t>
        <a:bodyPr/>
        <a:lstStyle/>
        <a:p>
          <a:endParaRPr lang="en-GB"/>
        </a:p>
      </dgm:t>
    </dgm:pt>
    <dgm:pt modelId="{4748A86A-1CB4-4841-BCDE-BF7767535EFB}" type="sibTrans" cxnId="{22C7E97C-34C7-4EA0-B286-314A89F2629F}">
      <dgm:prSet/>
      <dgm:spPr/>
      <dgm:t>
        <a:bodyPr/>
        <a:lstStyle/>
        <a:p>
          <a:endParaRPr lang="en-GB"/>
        </a:p>
      </dgm:t>
    </dgm:pt>
    <dgm:pt modelId="{6C514BD6-B009-45B6-9502-FD4494E221A2}" type="pres">
      <dgm:prSet presAssocID="{86556B3A-3370-4E1A-BCA7-690E1571D8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2FC955-D00D-4C91-965E-E76BC91435A5}" type="pres">
      <dgm:prSet presAssocID="{EA0E6E56-36B2-4080-932C-40A32716896A}" presName="hierRoot1" presStyleCnt="0">
        <dgm:presLayoutVars>
          <dgm:hierBranch/>
        </dgm:presLayoutVars>
      </dgm:prSet>
      <dgm:spPr/>
    </dgm:pt>
    <dgm:pt modelId="{D1BD9A51-B66A-439A-A859-3C54265D64BC}" type="pres">
      <dgm:prSet presAssocID="{EA0E6E56-36B2-4080-932C-40A32716896A}" presName="rootComposite1" presStyleCnt="0"/>
      <dgm:spPr/>
    </dgm:pt>
    <dgm:pt modelId="{E0250627-066D-4F89-B2E6-33249C750044}" type="pres">
      <dgm:prSet presAssocID="{EA0E6E56-36B2-4080-932C-40A32716896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A38531-0EE5-4404-A1D6-309A3CE9688E}" type="pres">
      <dgm:prSet presAssocID="{EA0E6E56-36B2-4080-932C-40A32716896A}" presName="rootConnector1" presStyleLbl="node1" presStyleIdx="0" presStyleCnt="0"/>
      <dgm:spPr/>
      <dgm:t>
        <a:bodyPr/>
        <a:lstStyle/>
        <a:p>
          <a:endParaRPr lang="en-GB"/>
        </a:p>
      </dgm:t>
    </dgm:pt>
    <dgm:pt modelId="{0ADB62CD-4945-4CCD-B5BB-7AB34C97D275}" type="pres">
      <dgm:prSet presAssocID="{EA0E6E56-36B2-4080-932C-40A32716896A}" presName="hierChild2" presStyleCnt="0"/>
      <dgm:spPr/>
    </dgm:pt>
    <dgm:pt modelId="{BAB58EC5-914E-4E1A-82EE-5C85FAF88CDD}" type="pres">
      <dgm:prSet presAssocID="{893FC522-0226-4E63-A17C-E86C18914CDC}" presName="Name35" presStyleLbl="parChTrans1D2" presStyleIdx="0" presStyleCnt="2"/>
      <dgm:spPr/>
      <dgm:t>
        <a:bodyPr/>
        <a:lstStyle/>
        <a:p>
          <a:endParaRPr lang="en-GB"/>
        </a:p>
      </dgm:t>
    </dgm:pt>
    <dgm:pt modelId="{FD9EFF4C-B5CB-4617-97ED-52B39642D791}" type="pres">
      <dgm:prSet presAssocID="{DBF1D306-437F-4E69-A477-E5D7E8DBB0B1}" presName="hierRoot2" presStyleCnt="0">
        <dgm:presLayoutVars>
          <dgm:hierBranch/>
        </dgm:presLayoutVars>
      </dgm:prSet>
      <dgm:spPr/>
    </dgm:pt>
    <dgm:pt modelId="{57ED799C-4C21-45DF-8398-F52BE2F50E98}" type="pres">
      <dgm:prSet presAssocID="{DBF1D306-437F-4E69-A477-E5D7E8DBB0B1}" presName="rootComposite" presStyleCnt="0"/>
      <dgm:spPr/>
    </dgm:pt>
    <dgm:pt modelId="{A17934FD-B001-4207-B525-92F3C4DE5FF4}" type="pres">
      <dgm:prSet presAssocID="{DBF1D306-437F-4E69-A477-E5D7E8DBB0B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0B462A-BC14-4FF9-B31B-567F77017E21}" type="pres">
      <dgm:prSet presAssocID="{DBF1D306-437F-4E69-A477-E5D7E8DBB0B1}" presName="rootConnector" presStyleLbl="node2" presStyleIdx="0" presStyleCnt="2"/>
      <dgm:spPr/>
      <dgm:t>
        <a:bodyPr/>
        <a:lstStyle/>
        <a:p>
          <a:endParaRPr lang="en-GB"/>
        </a:p>
      </dgm:t>
    </dgm:pt>
    <dgm:pt modelId="{A03D08C0-E693-4E00-B8B6-7C4CA9D89F6C}" type="pres">
      <dgm:prSet presAssocID="{DBF1D306-437F-4E69-A477-E5D7E8DBB0B1}" presName="hierChild4" presStyleCnt="0"/>
      <dgm:spPr/>
    </dgm:pt>
    <dgm:pt modelId="{EE4C1F0E-79D7-4B83-9025-5C99AE298ED0}" type="pres">
      <dgm:prSet presAssocID="{DBF1D306-437F-4E69-A477-E5D7E8DBB0B1}" presName="hierChild5" presStyleCnt="0"/>
      <dgm:spPr/>
    </dgm:pt>
    <dgm:pt modelId="{889D3A0A-66CC-4C84-BE41-91FBA5B5FCE5}" type="pres">
      <dgm:prSet presAssocID="{2F503EEC-CE15-4BD0-9D94-F19B4CA98E02}" presName="Name35" presStyleLbl="parChTrans1D2" presStyleIdx="1" presStyleCnt="2"/>
      <dgm:spPr/>
      <dgm:t>
        <a:bodyPr/>
        <a:lstStyle/>
        <a:p>
          <a:endParaRPr lang="en-GB"/>
        </a:p>
      </dgm:t>
    </dgm:pt>
    <dgm:pt modelId="{7A4E5F02-2550-4D4D-8DE5-D48FD4C4CACF}" type="pres">
      <dgm:prSet presAssocID="{B89514E3-801C-418E-9CBA-D0F31789D6DA}" presName="hierRoot2" presStyleCnt="0">
        <dgm:presLayoutVars>
          <dgm:hierBranch/>
        </dgm:presLayoutVars>
      </dgm:prSet>
      <dgm:spPr/>
    </dgm:pt>
    <dgm:pt modelId="{1903FE39-7507-4A15-B576-1D9BBD2845BF}" type="pres">
      <dgm:prSet presAssocID="{B89514E3-801C-418E-9CBA-D0F31789D6DA}" presName="rootComposite" presStyleCnt="0"/>
      <dgm:spPr/>
    </dgm:pt>
    <dgm:pt modelId="{698919B1-7D09-414A-870C-A500332692E6}" type="pres">
      <dgm:prSet presAssocID="{B89514E3-801C-418E-9CBA-D0F31789D6D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6589EB-3A9C-4019-87E0-BE6E61FEDCB8}" type="pres">
      <dgm:prSet presAssocID="{B89514E3-801C-418E-9CBA-D0F31789D6DA}" presName="rootConnector" presStyleLbl="node2" presStyleIdx="1" presStyleCnt="2"/>
      <dgm:spPr/>
      <dgm:t>
        <a:bodyPr/>
        <a:lstStyle/>
        <a:p>
          <a:endParaRPr lang="en-GB"/>
        </a:p>
      </dgm:t>
    </dgm:pt>
    <dgm:pt modelId="{76B747F1-CD19-416B-96AD-5221345B018E}" type="pres">
      <dgm:prSet presAssocID="{B89514E3-801C-418E-9CBA-D0F31789D6DA}" presName="hierChild4" presStyleCnt="0"/>
      <dgm:spPr/>
    </dgm:pt>
    <dgm:pt modelId="{A15C805B-4FB4-4232-B47B-E24B51F6EE79}" type="pres">
      <dgm:prSet presAssocID="{B89514E3-801C-418E-9CBA-D0F31789D6DA}" presName="hierChild5" presStyleCnt="0"/>
      <dgm:spPr/>
    </dgm:pt>
    <dgm:pt modelId="{F72C8E87-145F-4853-96BD-628C86401404}" type="pres">
      <dgm:prSet presAssocID="{EA0E6E56-36B2-4080-932C-40A32716896A}" presName="hierChild3" presStyleCnt="0"/>
      <dgm:spPr/>
    </dgm:pt>
  </dgm:ptLst>
  <dgm:cxnLst>
    <dgm:cxn modelId="{3DE0F71D-EB5E-4AA0-A7D5-D977086B1A29}" type="presOf" srcId="{B89514E3-801C-418E-9CBA-D0F31789D6DA}" destId="{216589EB-3A9C-4019-87E0-BE6E61FEDCB8}" srcOrd="1" destOrd="0" presId="urn:microsoft.com/office/officeart/2005/8/layout/orgChart1"/>
    <dgm:cxn modelId="{797866B5-2E55-47D3-9532-F083DF78673A}" type="presOf" srcId="{893FC522-0226-4E63-A17C-E86C18914CDC}" destId="{BAB58EC5-914E-4E1A-82EE-5C85FAF88CDD}" srcOrd="0" destOrd="0" presId="urn:microsoft.com/office/officeart/2005/8/layout/orgChart1"/>
    <dgm:cxn modelId="{5EE8524D-68EC-4DAB-AB52-26791E7E0551}" srcId="{EA0E6E56-36B2-4080-932C-40A32716896A}" destId="{DBF1D306-437F-4E69-A477-E5D7E8DBB0B1}" srcOrd="0" destOrd="0" parTransId="{893FC522-0226-4E63-A17C-E86C18914CDC}" sibTransId="{0E9D13C1-B8F1-454B-B21E-FE155CD5D869}"/>
    <dgm:cxn modelId="{5CE20E79-63F7-4DC3-94BF-A23BF58DFE34}" type="presOf" srcId="{2F503EEC-CE15-4BD0-9D94-F19B4CA98E02}" destId="{889D3A0A-66CC-4C84-BE41-91FBA5B5FCE5}" srcOrd="0" destOrd="0" presId="urn:microsoft.com/office/officeart/2005/8/layout/orgChart1"/>
    <dgm:cxn modelId="{22C7E97C-34C7-4EA0-B286-314A89F2629F}" srcId="{EA0E6E56-36B2-4080-932C-40A32716896A}" destId="{B89514E3-801C-418E-9CBA-D0F31789D6DA}" srcOrd="1" destOrd="0" parTransId="{2F503EEC-CE15-4BD0-9D94-F19B4CA98E02}" sibTransId="{4748A86A-1CB4-4841-BCDE-BF7767535EFB}"/>
    <dgm:cxn modelId="{000AC933-5ADC-4BF5-9FCA-DA4801095B2A}" type="presOf" srcId="{EA0E6E56-36B2-4080-932C-40A32716896A}" destId="{E0250627-066D-4F89-B2E6-33249C750044}" srcOrd="0" destOrd="0" presId="urn:microsoft.com/office/officeart/2005/8/layout/orgChart1"/>
    <dgm:cxn modelId="{C724BA75-F238-48C5-852B-40D9D6A218E2}" srcId="{86556B3A-3370-4E1A-BCA7-690E1571D846}" destId="{EA0E6E56-36B2-4080-932C-40A32716896A}" srcOrd="0" destOrd="0" parTransId="{B8B3F18D-E26A-44F5-B828-798E97B4726A}" sibTransId="{C9C4CBAC-F4E1-4B59-A39E-1A34444852F2}"/>
    <dgm:cxn modelId="{3F9D3A53-C553-48C7-9FFC-23BB345D5EB2}" type="presOf" srcId="{86556B3A-3370-4E1A-BCA7-690E1571D846}" destId="{6C514BD6-B009-45B6-9502-FD4494E221A2}" srcOrd="0" destOrd="0" presId="urn:microsoft.com/office/officeart/2005/8/layout/orgChart1"/>
    <dgm:cxn modelId="{C03219EB-A94D-4E30-BE79-4659562E88D5}" type="presOf" srcId="{DBF1D306-437F-4E69-A477-E5D7E8DBB0B1}" destId="{A17934FD-B001-4207-B525-92F3C4DE5FF4}" srcOrd="0" destOrd="0" presId="urn:microsoft.com/office/officeart/2005/8/layout/orgChart1"/>
    <dgm:cxn modelId="{8A314047-9038-47EE-A227-AB9892503148}" type="presOf" srcId="{DBF1D306-437F-4E69-A477-E5D7E8DBB0B1}" destId="{3F0B462A-BC14-4FF9-B31B-567F77017E21}" srcOrd="1" destOrd="0" presId="urn:microsoft.com/office/officeart/2005/8/layout/orgChart1"/>
    <dgm:cxn modelId="{026C769C-0E64-47C7-A732-E30C979A504B}" type="presOf" srcId="{EA0E6E56-36B2-4080-932C-40A32716896A}" destId="{83A38531-0EE5-4404-A1D6-309A3CE9688E}" srcOrd="1" destOrd="0" presId="urn:microsoft.com/office/officeart/2005/8/layout/orgChart1"/>
    <dgm:cxn modelId="{6AD8EA18-41A5-46F4-BF62-DEED62839529}" type="presOf" srcId="{B89514E3-801C-418E-9CBA-D0F31789D6DA}" destId="{698919B1-7D09-414A-870C-A500332692E6}" srcOrd="0" destOrd="0" presId="urn:microsoft.com/office/officeart/2005/8/layout/orgChart1"/>
    <dgm:cxn modelId="{4E586162-5DE8-4849-9191-C70AD29B812B}" type="presParOf" srcId="{6C514BD6-B009-45B6-9502-FD4494E221A2}" destId="{942FC955-D00D-4C91-965E-E76BC91435A5}" srcOrd="0" destOrd="0" presId="urn:microsoft.com/office/officeart/2005/8/layout/orgChart1"/>
    <dgm:cxn modelId="{4836D24F-EE54-4155-B4DA-F7F7C8440FC6}" type="presParOf" srcId="{942FC955-D00D-4C91-965E-E76BC91435A5}" destId="{D1BD9A51-B66A-439A-A859-3C54265D64BC}" srcOrd="0" destOrd="0" presId="urn:microsoft.com/office/officeart/2005/8/layout/orgChart1"/>
    <dgm:cxn modelId="{A34040C3-AB94-438E-8520-A432574016A7}" type="presParOf" srcId="{D1BD9A51-B66A-439A-A859-3C54265D64BC}" destId="{E0250627-066D-4F89-B2E6-33249C750044}" srcOrd="0" destOrd="0" presId="urn:microsoft.com/office/officeart/2005/8/layout/orgChart1"/>
    <dgm:cxn modelId="{00809EB4-EEC9-49C0-A456-D69DED8BF2B1}" type="presParOf" srcId="{D1BD9A51-B66A-439A-A859-3C54265D64BC}" destId="{83A38531-0EE5-4404-A1D6-309A3CE9688E}" srcOrd="1" destOrd="0" presId="urn:microsoft.com/office/officeart/2005/8/layout/orgChart1"/>
    <dgm:cxn modelId="{6248189F-EF52-4C0B-86EB-E012DEBAC2DA}" type="presParOf" srcId="{942FC955-D00D-4C91-965E-E76BC91435A5}" destId="{0ADB62CD-4945-4CCD-B5BB-7AB34C97D275}" srcOrd="1" destOrd="0" presId="urn:microsoft.com/office/officeart/2005/8/layout/orgChart1"/>
    <dgm:cxn modelId="{33781F44-2E67-4C96-8168-4A9009669D91}" type="presParOf" srcId="{0ADB62CD-4945-4CCD-B5BB-7AB34C97D275}" destId="{BAB58EC5-914E-4E1A-82EE-5C85FAF88CDD}" srcOrd="0" destOrd="0" presId="urn:microsoft.com/office/officeart/2005/8/layout/orgChart1"/>
    <dgm:cxn modelId="{D22309EA-AE8E-4E71-A494-9B32E4519467}" type="presParOf" srcId="{0ADB62CD-4945-4CCD-B5BB-7AB34C97D275}" destId="{FD9EFF4C-B5CB-4617-97ED-52B39642D791}" srcOrd="1" destOrd="0" presId="urn:microsoft.com/office/officeart/2005/8/layout/orgChart1"/>
    <dgm:cxn modelId="{6AD8837E-885C-4977-84D6-5E7AE141E5B5}" type="presParOf" srcId="{FD9EFF4C-B5CB-4617-97ED-52B39642D791}" destId="{57ED799C-4C21-45DF-8398-F52BE2F50E98}" srcOrd="0" destOrd="0" presId="urn:microsoft.com/office/officeart/2005/8/layout/orgChart1"/>
    <dgm:cxn modelId="{8B78FEBE-3427-4FD3-B6B7-0CBC441D9E93}" type="presParOf" srcId="{57ED799C-4C21-45DF-8398-F52BE2F50E98}" destId="{A17934FD-B001-4207-B525-92F3C4DE5FF4}" srcOrd="0" destOrd="0" presId="urn:microsoft.com/office/officeart/2005/8/layout/orgChart1"/>
    <dgm:cxn modelId="{DF146F6D-4C6D-4191-A749-6C648CB36782}" type="presParOf" srcId="{57ED799C-4C21-45DF-8398-F52BE2F50E98}" destId="{3F0B462A-BC14-4FF9-B31B-567F77017E21}" srcOrd="1" destOrd="0" presId="urn:microsoft.com/office/officeart/2005/8/layout/orgChart1"/>
    <dgm:cxn modelId="{05978BE0-C1B4-431D-8543-7852CB53DE7D}" type="presParOf" srcId="{FD9EFF4C-B5CB-4617-97ED-52B39642D791}" destId="{A03D08C0-E693-4E00-B8B6-7C4CA9D89F6C}" srcOrd="1" destOrd="0" presId="urn:microsoft.com/office/officeart/2005/8/layout/orgChart1"/>
    <dgm:cxn modelId="{B13CC2FF-4DCD-491C-BE44-8B6DD0B6B266}" type="presParOf" srcId="{FD9EFF4C-B5CB-4617-97ED-52B39642D791}" destId="{EE4C1F0E-79D7-4B83-9025-5C99AE298ED0}" srcOrd="2" destOrd="0" presId="urn:microsoft.com/office/officeart/2005/8/layout/orgChart1"/>
    <dgm:cxn modelId="{D8E439ED-6F15-4FA1-A60B-D7F944A43635}" type="presParOf" srcId="{0ADB62CD-4945-4CCD-B5BB-7AB34C97D275}" destId="{889D3A0A-66CC-4C84-BE41-91FBA5B5FCE5}" srcOrd="2" destOrd="0" presId="urn:microsoft.com/office/officeart/2005/8/layout/orgChart1"/>
    <dgm:cxn modelId="{6FC5466D-4144-4F68-95DE-8AA5B00538DF}" type="presParOf" srcId="{0ADB62CD-4945-4CCD-B5BB-7AB34C97D275}" destId="{7A4E5F02-2550-4D4D-8DE5-D48FD4C4CACF}" srcOrd="3" destOrd="0" presId="urn:microsoft.com/office/officeart/2005/8/layout/orgChart1"/>
    <dgm:cxn modelId="{6D559867-A293-4A1E-B20E-88EA080A1984}" type="presParOf" srcId="{7A4E5F02-2550-4D4D-8DE5-D48FD4C4CACF}" destId="{1903FE39-7507-4A15-B576-1D9BBD2845BF}" srcOrd="0" destOrd="0" presId="urn:microsoft.com/office/officeart/2005/8/layout/orgChart1"/>
    <dgm:cxn modelId="{C181F20C-2BFA-49AB-95A2-76B88A9AFA1E}" type="presParOf" srcId="{1903FE39-7507-4A15-B576-1D9BBD2845BF}" destId="{698919B1-7D09-414A-870C-A500332692E6}" srcOrd="0" destOrd="0" presId="urn:microsoft.com/office/officeart/2005/8/layout/orgChart1"/>
    <dgm:cxn modelId="{5D62F62A-0A6D-4B47-968F-231D2DEDBD52}" type="presParOf" srcId="{1903FE39-7507-4A15-B576-1D9BBD2845BF}" destId="{216589EB-3A9C-4019-87E0-BE6E61FEDCB8}" srcOrd="1" destOrd="0" presId="urn:microsoft.com/office/officeart/2005/8/layout/orgChart1"/>
    <dgm:cxn modelId="{0FDBE8E8-1BB2-45A4-B7B1-F627C8015663}" type="presParOf" srcId="{7A4E5F02-2550-4D4D-8DE5-D48FD4C4CACF}" destId="{76B747F1-CD19-416B-96AD-5221345B018E}" srcOrd="1" destOrd="0" presId="urn:microsoft.com/office/officeart/2005/8/layout/orgChart1"/>
    <dgm:cxn modelId="{F8D043B3-28BD-4F7E-9BDC-2DBB0B256224}" type="presParOf" srcId="{7A4E5F02-2550-4D4D-8DE5-D48FD4C4CACF}" destId="{A15C805B-4FB4-4232-B47B-E24B51F6EE79}" srcOrd="2" destOrd="0" presId="urn:microsoft.com/office/officeart/2005/8/layout/orgChart1"/>
    <dgm:cxn modelId="{ECD06141-CEDD-4372-8719-EED29944014F}" type="presParOf" srcId="{942FC955-D00D-4C91-965E-E76BC91435A5}" destId="{F72C8E87-145F-4853-96BD-628C8640140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 sz="6000" b="0">
                <a:latin typeface="Harrington" pitchFamily="82" charset="0"/>
              </a:defRPr>
            </a:lvl1pPr>
          </a:lstStyle>
          <a:p>
            <a:r>
              <a:rPr lang="en-IE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IE"/>
              <a:t>Click to edit Master subtitle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b="0">
                <a:solidFill>
                  <a:srgbClr val="5E574E"/>
                </a:solidFill>
                <a:latin typeface="Arial" charset="0"/>
              </a:defRPr>
            </a:lvl1pPr>
          </a:lstStyle>
          <a:p>
            <a:endParaRPr lang="en-I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b="0">
                <a:solidFill>
                  <a:srgbClr val="5E574E"/>
                </a:solidFill>
                <a:latin typeface="Arial" charset="0"/>
              </a:defRPr>
            </a:lvl1pPr>
          </a:lstStyle>
          <a:p>
            <a:endParaRPr lang="en-IE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b="0">
                <a:solidFill>
                  <a:srgbClr val="5E574E"/>
                </a:solidFill>
                <a:latin typeface="Arial" charset="0"/>
              </a:defRPr>
            </a:lvl1pPr>
          </a:lstStyle>
          <a:p>
            <a:fld id="{C329581E-69E4-474A-98E8-BCBBFC43EF0B}" type="slidenum">
              <a:rPr lang="en-IE"/>
              <a:pPr/>
              <a:t>‹#›</a:t>
            </a:fld>
            <a:endParaRPr lang="en-IE"/>
          </a:p>
        </p:txBody>
      </p:sp>
      <p:pic>
        <p:nvPicPr>
          <p:cNvPr id="14343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9C554-F413-4395-8D3C-10F12A184AB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C5373-D6C8-442D-B10C-CEF257568A93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564A37-0323-4356-B931-C0C2450354D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483F6F-EFDA-48DB-8C48-03BD9D9F9843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BC4F8-FAF2-40B8-8984-104B7AC87326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94A8B-9600-4B36-B7A7-B79F499E91A0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D826C-2C23-493C-9D26-BD847613797B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3C1BF-88ED-49C5-B1B8-AFC44E1B5F8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0741A-18CB-4928-9AD3-4E0AA5DD2C1D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DC74-AC0A-4862-924E-B28A3440F057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83A13-8371-4CC9-93AA-52B04ADDCE7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74DCC-B88B-4138-9F9D-2B4D998B391C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b="1">
                <a:solidFill>
                  <a:srgbClr val="CC0000"/>
                </a:solidFill>
              </a:defRPr>
            </a:lvl1pPr>
          </a:lstStyle>
          <a:p>
            <a:endParaRPr lang="en-I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b="1">
                <a:solidFill>
                  <a:srgbClr val="CC0000"/>
                </a:solidFill>
              </a:defRPr>
            </a:lvl1pPr>
          </a:lstStyle>
          <a:p>
            <a:endParaRPr lang="en-IE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b="1">
                <a:solidFill>
                  <a:srgbClr val="CC0000"/>
                </a:solidFill>
              </a:defRPr>
            </a:lvl1pPr>
          </a:lstStyle>
          <a:p>
            <a:fld id="{7BAEAE74-2961-42F5-96A2-C7DCFCDB0CF6}" type="slidenum">
              <a:rPr lang="en-IE"/>
              <a:pPr/>
              <a:t>‹#›</a:t>
            </a:fld>
            <a:endParaRPr lang="en-IE"/>
          </a:p>
        </p:txBody>
      </p:sp>
      <p:pic>
        <p:nvPicPr>
          <p:cNvPr id="13319" name="Picture 7" descr="paint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j0331486[1]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288213" y="55563"/>
            <a:ext cx="1676400" cy="17891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 b="1">
          <a:solidFill>
            <a:srgbClr val="CC0000"/>
          </a:solidFill>
          <a:latin typeface="Bradley Hand ITC" pitchFamily="66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000" b="1">
          <a:solidFill>
            <a:srgbClr val="CC0000"/>
          </a:solidFill>
          <a:latin typeface="Bradley Hand ITC" pitchFamily="66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000" b="1">
          <a:solidFill>
            <a:srgbClr val="CC0000"/>
          </a:solidFill>
          <a:latin typeface="Bradley Hand ITC" pitchFamily="66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000" b="1">
          <a:solidFill>
            <a:srgbClr val="CC0000"/>
          </a:solidFill>
          <a:latin typeface="Bradley Hand ITC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 b="1">
          <a:solidFill>
            <a:srgbClr val="CC0000"/>
          </a:solidFill>
          <a:latin typeface="Bradley Hand ITC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 b="1">
          <a:solidFill>
            <a:srgbClr val="CC0000"/>
          </a:solidFill>
          <a:latin typeface="Bradley Hand ITC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 b="1">
          <a:solidFill>
            <a:srgbClr val="CC0000"/>
          </a:solidFill>
          <a:latin typeface="Bradley Hand ITC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 b="1">
          <a:solidFill>
            <a:srgbClr val="CC0000"/>
          </a:solidFill>
          <a:latin typeface="Bradley Hand ITC" pitchFamily="66" charset="0"/>
        </a:defRPr>
      </a:lvl9pPr>
    </p:titleStyle>
    <p:bodyStyle>
      <a:lvl1pPr marL="628650" indent="-6286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v"/>
        <a:defRPr kumimoji="1" sz="3200" b="1">
          <a:solidFill>
            <a:srgbClr val="CC0000"/>
          </a:solidFill>
          <a:latin typeface="+mn-lt"/>
          <a:ea typeface="+mn-ea"/>
          <a:cs typeface="+mn-cs"/>
        </a:defRPr>
      </a:lvl1pPr>
      <a:lvl2pPr marL="1428750" indent="-6207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v"/>
        <a:defRPr kumimoji="1" sz="2800" b="1">
          <a:solidFill>
            <a:srgbClr val="CC0000"/>
          </a:solidFill>
          <a:latin typeface="+mn-lt"/>
        </a:defRPr>
      </a:lvl2pPr>
      <a:lvl3pPr marL="1836738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v"/>
        <a:defRPr kumimoji="1" sz="2400" b="1">
          <a:solidFill>
            <a:srgbClr val="CC0000"/>
          </a:solidFill>
          <a:latin typeface="+mn-lt"/>
        </a:defRPr>
      </a:lvl3pPr>
      <a:lvl4pPr marL="22447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v"/>
        <a:defRPr kumimoji="1" sz="2000" b="1">
          <a:solidFill>
            <a:srgbClr val="CC0000"/>
          </a:solidFill>
          <a:latin typeface="+mn-lt"/>
        </a:defRPr>
      </a:lvl4pPr>
      <a:lvl5pPr marL="265271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v"/>
        <a:defRPr kumimoji="1" sz="2000" b="1">
          <a:solidFill>
            <a:srgbClr val="CC0000"/>
          </a:solidFill>
          <a:latin typeface="+mn-lt"/>
        </a:defRPr>
      </a:lvl5pPr>
      <a:lvl6pPr marL="310991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v"/>
        <a:defRPr kumimoji="1" sz="2000" b="1">
          <a:solidFill>
            <a:srgbClr val="CC0000"/>
          </a:solidFill>
          <a:latin typeface="+mn-lt"/>
        </a:defRPr>
      </a:lvl6pPr>
      <a:lvl7pPr marL="356711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v"/>
        <a:defRPr kumimoji="1" sz="2000" b="1">
          <a:solidFill>
            <a:srgbClr val="CC0000"/>
          </a:solidFill>
          <a:latin typeface="+mn-lt"/>
        </a:defRPr>
      </a:lvl7pPr>
      <a:lvl8pPr marL="402431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v"/>
        <a:defRPr kumimoji="1" sz="2000" b="1">
          <a:solidFill>
            <a:srgbClr val="CC0000"/>
          </a:solidFill>
          <a:latin typeface="+mn-lt"/>
        </a:defRPr>
      </a:lvl8pPr>
      <a:lvl9pPr marL="448151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v"/>
        <a:defRPr kumimoji="1" sz="2000" b="1">
          <a:solidFill>
            <a:srgbClr val="CC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Wooden Creations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b="0">
                <a:latin typeface="Bradley Hand ITC" pitchFamily="66" charset="0"/>
              </a:rPr>
              <a:t>Start-up plans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205038"/>
            <a:ext cx="24955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The Idea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Sales at local markets increasing all the time</a:t>
            </a:r>
          </a:p>
          <a:p>
            <a:r>
              <a:rPr lang="en-IE"/>
              <a:t>Customized orders flooding in</a:t>
            </a:r>
          </a:p>
          <a:p>
            <a:r>
              <a:rPr lang="en-IE"/>
              <a:t>Too many orders too little time</a:t>
            </a:r>
          </a:p>
          <a:p>
            <a:r>
              <a:rPr lang="en-IE"/>
              <a:t>Want to expand</a:t>
            </a:r>
          </a:p>
          <a:p>
            <a:r>
              <a:rPr lang="en-IE"/>
              <a:t>A real opportunity on the horizon!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Today’s Market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E" sz="2800"/>
              <a:t>Plastic toy market saturated</a:t>
            </a:r>
          </a:p>
          <a:p>
            <a:r>
              <a:rPr lang="en-IE" sz="2800"/>
              <a:t>Wooden toys market has scope for development</a:t>
            </a:r>
          </a:p>
          <a:p>
            <a:r>
              <a:rPr lang="en-IE" sz="2800"/>
              <a:t>Our skills can fill the gap!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137" r="18236"/>
          <a:stretch>
            <a:fillRect/>
          </a:stretch>
        </p:blipFill>
        <p:spPr bwMode="auto">
          <a:xfrm>
            <a:off x="6372225" y="0"/>
            <a:ext cx="100806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Chart Placeholder 6"/>
          <p:cNvGraphicFramePr>
            <a:graphicFrameLocks noGrp="1"/>
          </p:cNvGraphicFramePr>
          <p:nvPr>
            <p:ph type="chart" sz="half" idx="1"/>
          </p:nvPr>
        </p:nvGraphicFramePr>
        <p:xfrm>
          <a:off x="500034" y="1857364"/>
          <a:ext cx="3614734" cy="375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Plan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Group of talented people</a:t>
            </a:r>
          </a:p>
          <a:p>
            <a:r>
              <a:rPr lang="en-IE"/>
              <a:t>Small workshop</a:t>
            </a:r>
          </a:p>
          <a:p>
            <a:r>
              <a:rPr lang="en-IE"/>
              <a:t>Low cost – High output</a:t>
            </a:r>
          </a:p>
          <a:p>
            <a:endParaRPr lang="en-I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The Team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42913" y="1874838"/>
          <a:ext cx="8137525" cy="410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NTPORT">
  <a:themeElements>
    <a:clrScheme name="CONTPOR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PORT">
      <a:majorFont>
        <a:latin typeface="Bradley Hand ITC"/>
        <a:ea typeface=""/>
        <a:cs typeface=""/>
      </a:majorFont>
      <a:minorFont>
        <a:latin typeface="Bradley Hand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POR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CONTPORT</Template>
  <TotalTime>197</TotalTime>
  <Words>74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CONTPORT</vt:lpstr>
      <vt:lpstr>Wooden Creations</vt:lpstr>
      <vt:lpstr>The Idea</vt:lpstr>
      <vt:lpstr>Today’s Market</vt:lpstr>
      <vt:lpstr>Plan</vt:lpstr>
      <vt:lpstr>The Team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 Carroll</dc:creator>
  <cp:lastModifiedBy>Stephen</cp:lastModifiedBy>
  <cp:revision>16</cp:revision>
  <dcterms:created xsi:type="dcterms:W3CDTF">2005-09-07T13:34:01Z</dcterms:created>
  <dcterms:modified xsi:type="dcterms:W3CDTF">2010-06-17T13:55:58Z</dcterms:modified>
</cp:coreProperties>
</file>