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521" autoAdjust="0"/>
    <p:restoredTop sz="94660"/>
  </p:normalViewPr>
  <p:slideViewPr>
    <p:cSldViewPr>
      <p:cViewPr varScale="1">
        <p:scale>
          <a:sx n="75" d="100"/>
          <a:sy n="75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0EE80-F78F-43BC-A0B1-8AB9DF34FD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876EB-D6FD-4AEA-8442-0505BC7E9B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B50E1-F444-4C76-8240-01A84F8F1A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76DE7D-76DC-439A-A96E-31A50D1FD8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22C68D-EF96-4218-AD12-72E8D0DC56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8B978-0FE3-4342-9BDE-925ABA8636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24BDC-6FD3-41EF-B1CA-4122B722A8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E004E-2262-4ABD-8967-D07D72092C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DAFE-D891-4CB0-9F8F-0CCA8F00C3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DC6C3-BA6F-43F3-B865-09E69E1AE1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171EF-C8F1-419C-BA15-663B4543DB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9004F-C0C8-4C30-BB37-F73E0703C2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089E-717E-4E4D-941E-01013E17CD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BB4C394-C42F-495E-A016-C47B755F140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Toys and Games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Through the Ages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4000-3000 B.C.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A Babylonian board game was played – probably an ancestor of chess and checkers.</a:t>
            </a:r>
          </a:p>
          <a:p>
            <a:pPr>
              <a:lnSpc>
                <a:spcPct val="90000"/>
              </a:lnSpc>
            </a:pPr>
            <a:r>
              <a:rPr lang="en-GB" sz="2800"/>
              <a:t>First game resembling backgammon was played in Ancient Sumeria. Games similar to backgammon had probably been played by Egyptians, Greeks, and Romans for thousands of years.</a:t>
            </a:r>
          </a:p>
          <a:p>
            <a:pPr>
              <a:lnSpc>
                <a:spcPct val="90000"/>
              </a:lnSpc>
            </a:pPr>
            <a:r>
              <a:rPr lang="en-GB" sz="2800"/>
              <a:t>Stone marbles are first used in Egypt. Later, glass marbles were popularized in the United States in the 1800s.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2000-1000 B.C.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Egyptians begin to play a game that resembles modern-day checkers</a:t>
            </a:r>
          </a:p>
          <a:p>
            <a:r>
              <a:rPr lang="en-GB"/>
              <a:t>Kites appear in China</a:t>
            </a:r>
          </a:p>
          <a:p>
            <a:pPr lvl="1"/>
            <a:r>
              <a:rPr lang="en-GB"/>
              <a:t>They have probably been flown since before recorded history. The first three-dimensional kite was invented in the 1890s by Lawrence Hargrave in Australia.</a:t>
            </a:r>
          </a:p>
          <a:p>
            <a:r>
              <a:rPr lang="en-GB"/>
              <a:t>Stone yo-yos begin to be used in Greece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200 A.D.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The first iron skates are used in Scandinavia</a:t>
            </a: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2725" y="2276475"/>
            <a:ext cx="2852738" cy="31972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600 A.D.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773238"/>
            <a:ext cx="3689350" cy="4133850"/>
          </a:xfrm>
        </p:spPr>
      </p:pic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/>
              <a:t>An ancestor of </a:t>
            </a:r>
            <a:r>
              <a:rPr lang="en-GB" sz="2400" b="1"/>
              <a:t>chess</a:t>
            </a:r>
            <a:r>
              <a:rPr lang="en-GB" sz="2400"/>
              <a:t> begins to be played. It evolves from an Indian game called Chaturanga.</a:t>
            </a:r>
          </a:p>
          <a:p>
            <a:pPr lvl="1"/>
            <a:r>
              <a:rPr lang="en-GB" sz="2000"/>
              <a:t> In the fifteenth century, modern chess pieces were finally standardized and the queen and bishop pieces acquired the powers that they hold today.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900 – 1800 A.D.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Playing cards begin to be used in Asia</a:t>
            </a:r>
          </a:p>
          <a:p>
            <a:pPr lvl="1"/>
            <a:r>
              <a:rPr lang="en-GB" sz="2400"/>
              <a:t>♠ ♡ ♢ ♣ ♤ ♥ ♦ ♧ </a:t>
            </a:r>
          </a:p>
          <a:p>
            <a:r>
              <a:rPr lang="en-GB" sz="2800"/>
              <a:t>Roller skates are invented by Joseph Merlin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2565400"/>
            <a:ext cx="2916238" cy="3268663"/>
          </a:xfrm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941888"/>
            <a:ext cx="3960812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1800s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The first American doll maker is granted a patent and dolls</a:t>
            </a:r>
          </a:p>
          <a:p>
            <a:pPr>
              <a:lnSpc>
                <a:spcPct val="90000"/>
              </a:lnSpc>
            </a:pPr>
            <a:r>
              <a:rPr lang="en-GB" sz="2800"/>
              <a:t>Playgrounds begin to appear in American cities.</a:t>
            </a:r>
          </a:p>
          <a:p>
            <a:pPr>
              <a:lnSpc>
                <a:spcPct val="90000"/>
              </a:lnSpc>
            </a:pPr>
            <a:r>
              <a:rPr lang="en-GB" sz="2800"/>
              <a:t>The Mansion of Happiness is developed by S.B. Ives in Salem, Massachusetts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The first board game sold in the U.S.</a:t>
            </a:r>
          </a:p>
          <a:p>
            <a:pPr>
              <a:lnSpc>
                <a:spcPct val="90000"/>
              </a:lnSpc>
            </a:pPr>
            <a:r>
              <a:rPr lang="en-GB" sz="2800"/>
              <a:t>The speaking doll, first invented by Johann Maelzel in 1820, is improved when Thomas Edison combines his phonograph technology with a doll, allowing it to speak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1900s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At just twenty-two years old, Joshua Lionel Cowen creates a battery-powered train engine as an "animated advertisement" for products in a store's display window. To his surprise, customers are more interested in purchasing his toy train, than the merchandise in the display. </a:t>
            </a:r>
            <a:r>
              <a:rPr lang="en-GB" b="1"/>
              <a:t>Lionel Trains</a:t>
            </a:r>
            <a:r>
              <a:rPr lang="en-GB"/>
              <a:t> is born.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1900s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 America, toy bears begin to be called "Teddy Bears" after President Theodore Roosevelt</a:t>
            </a:r>
          </a:p>
          <a:p>
            <a:pPr>
              <a:lnSpc>
                <a:spcPct val="90000"/>
              </a:lnSpc>
            </a:pPr>
            <a:r>
              <a:rPr lang="en-GB"/>
              <a:t>Edwin Binney and C. Harold Smith produce the first box of Crayola crayons </a:t>
            </a:r>
          </a:p>
          <a:p>
            <a:pPr>
              <a:lnSpc>
                <a:spcPct val="90000"/>
              </a:lnSpc>
            </a:pPr>
            <a:r>
              <a:rPr lang="en-GB"/>
              <a:t>Johnny Gruelle, a newspaper cartoonist, begins to sell </a:t>
            </a:r>
            <a:r>
              <a:rPr lang="en-GB" b="1"/>
              <a:t>Raggedy Ann</a:t>
            </a:r>
            <a:r>
              <a:rPr lang="en-GB"/>
              <a:t> dolls based on one he had made for his daughter, Marcella.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396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Toys and Games</vt:lpstr>
      <vt:lpstr>4000-3000 B.C.</vt:lpstr>
      <vt:lpstr>2000-1000 B.C.</vt:lpstr>
      <vt:lpstr>200 A.D.</vt:lpstr>
      <vt:lpstr>600 A.D.</vt:lpstr>
      <vt:lpstr>900 – 1800 A.D.</vt:lpstr>
      <vt:lpstr>1800s</vt:lpstr>
      <vt:lpstr>1900s</vt:lpstr>
      <vt:lpstr>1900s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Toys Through the Ages</dc:title>
  <dc:creator>rmohr</dc:creator>
  <cp:lastModifiedBy>Stephen</cp:lastModifiedBy>
  <cp:revision>8</cp:revision>
  <dcterms:created xsi:type="dcterms:W3CDTF">2005-09-14T14:47:32Z</dcterms:created>
  <dcterms:modified xsi:type="dcterms:W3CDTF">2010-06-17T13:56:31Z</dcterms:modified>
</cp:coreProperties>
</file>