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58" r:id="rId4"/>
    <p:sldId id="260" r:id="rId5"/>
    <p:sldId id="266" r:id="rId6"/>
    <p:sldId id="262" r:id="rId7"/>
    <p:sldId id="259" r:id="rId8"/>
    <p:sldId id="264" r:id="rId9"/>
    <p:sldId id="267" r:id="rId10"/>
    <p:sldId id="265" r:id="rId11"/>
    <p:sldId id="269" r:id="rId12"/>
  </p:sldIdLst>
  <p:sldSz cx="9144000" cy="6858000" type="screen4x3"/>
  <p:notesSz cx="6858000" cy="9144000"/>
  <p:defaultTextStyle>
    <a:defPPr>
      <a:defRPr lang="en-IE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20236" autoAdjust="0"/>
    <p:restoredTop sz="94660" autoAdjust="0"/>
  </p:normalViewPr>
  <p:slideViewPr>
    <p:cSldViewPr>
      <p:cViewPr varScale="1">
        <p:scale>
          <a:sx n="75" d="100"/>
          <a:sy n="75" d="100"/>
        </p:scale>
        <p:origin x="-708" y="-84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204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738438" y="1381125"/>
            <a:ext cx="6253162" cy="233362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Click to edit Master 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41613" y="4124325"/>
            <a:ext cx="6249987" cy="1285875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latin typeface="Engravers MT" pitchFamily="18" charset="0"/>
              </a:defRPr>
            </a:lvl1pPr>
          </a:lstStyle>
          <a:p>
            <a:r>
              <a:rPr lang="en-IE"/>
              <a:t>click to edit master subtitle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2743200" y="5410200"/>
            <a:ext cx="6248400" cy="457200"/>
          </a:xfrm>
        </p:spPr>
        <p:txBody>
          <a:bodyPr wrap="none"/>
          <a:lstStyle>
            <a:lvl1pPr>
              <a:defRPr sz="3200" b="1">
                <a:latin typeface="Arial" charset="0"/>
              </a:defRPr>
            </a:lvl1pPr>
          </a:lstStyle>
          <a:p>
            <a:endParaRPr lang="en-IE"/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0" y="0"/>
            <a:ext cx="1557338" cy="6878638"/>
            <a:chOff x="0" y="-6"/>
            <a:chExt cx="981" cy="4333"/>
          </a:xfrm>
        </p:grpSpPr>
        <p:sp>
          <p:nvSpPr>
            <p:cNvPr id="35846" name="Rectangle 6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47" name="Rectangle 7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5848" name="Rectangle 8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5850" name="Freeform 10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1" name="Freeform 11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2" name="Freeform 12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3" name="Freeform 13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4" name="Freeform 14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5" name="Freeform 15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6" name="Freeform 16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7" name="Freeform 17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8" name="Rectangle 18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59" name="Rectangle 19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5860" name="Rectangle 20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61" name="Rectangle 21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5862" name="Freeform 22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63" name="Freeform 23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64" name="Freeform 24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65" name="Freeform 25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66" name="Freeform 26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67" name="Freeform 27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68" name="Freeform 28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69" name="Freeform 29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70" name="Freeform 30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71" name="Freeform 31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72" name="Rectangle 32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73" name="Line 33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74" name="Line 34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1547813" y="1428750"/>
            <a:ext cx="1071562" cy="2095500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46275"/>
                  <a:invGamma/>
                </a:scheme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35895" name="Rectangle 5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35896" name="Rectangle 5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977F987-0375-4CF5-9A89-70EA3E0706DB}" type="slidenum">
              <a:rPr lang="en-IE"/>
              <a:pPr/>
              <a:t>‹#›</a:t>
            </a:fld>
            <a:endParaRPr lang="en-IE"/>
          </a:p>
        </p:txBody>
      </p:sp>
      <p:grpSp>
        <p:nvGrpSpPr>
          <p:cNvPr id="35878" name="Group 38"/>
          <p:cNvGrpSpPr>
            <a:grpSpLocks/>
          </p:cNvGrpSpPr>
          <p:nvPr userDrawn="1"/>
        </p:nvGrpSpPr>
        <p:grpSpPr bwMode="auto">
          <a:xfrm>
            <a:off x="523875" y="1611313"/>
            <a:ext cx="1712913" cy="1682750"/>
            <a:chOff x="330" y="1015"/>
            <a:chExt cx="1079" cy="1060"/>
          </a:xfrm>
        </p:grpSpPr>
        <p:grpSp>
          <p:nvGrpSpPr>
            <p:cNvPr id="35879" name="Group 39"/>
            <p:cNvGrpSpPr>
              <a:grpSpLocks/>
            </p:cNvGrpSpPr>
            <p:nvPr/>
          </p:nvGrpSpPr>
          <p:grpSpPr bwMode="auto">
            <a:xfrm>
              <a:off x="330" y="1015"/>
              <a:ext cx="1079" cy="1060"/>
              <a:chOff x="330" y="1015"/>
              <a:chExt cx="1079" cy="1060"/>
            </a:xfrm>
          </p:grpSpPr>
          <p:sp>
            <p:nvSpPr>
              <p:cNvPr id="35880" name="Rectangle 40"/>
              <p:cNvSpPr>
                <a:spLocks noChangeArrowheads="1"/>
              </p:cNvSpPr>
              <p:nvPr/>
            </p:nvSpPr>
            <p:spPr bwMode="auto">
              <a:xfrm>
                <a:off x="333" y="1910"/>
                <a:ext cx="1074" cy="165"/>
              </a:xfrm>
              <a:prstGeom prst="rect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81" name="Rectangle 41"/>
              <p:cNvSpPr>
                <a:spLocks noChangeArrowheads="1"/>
              </p:cNvSpPr>
              <p:nvPr/>
            </p:nvSpPr>
            <p:spPr bwMode="auto">
              <a:xfrm>
                <a:off x="333" y="1015"/>
                <a:ext cx="1074" cy="165"/>
              </a:xfrm>
              <a:prstGeom prst="rect">
                <a:avLst/>
              </a:pr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82" name="AutoShape 42"/>
              <p:cNvSpPr>
                <a:spLocks noChangeArrowheads="1"/>
              </p:cNvSpPr>
              <p:nvPr/>
            </p:nvSpPr>
            <p:spPr bwMode="auto">
              <a:xfrm rot="5400000" flipV="1">
                <a:off x="-91" y="1446"/>
                <a:ext cx="1028" cy="186"/>
              </a:xfrm>
              <a:custGeom>
                <a:avLst/>
                <a:gdLst>
                  <a:gd name="G0" fmla="+- 2645 0 0"/>
                  <a:gd name="G1" fmla="+- 21600 0 2645"/>
                  <a:gd name="G2" fmla="*/ 2645 1 2"/>
                  <a:gd name="G3" fmla="+- 21600 0 G2"/>
                  <a:gd name="G4" fmla="+/ 2645 21600 2"/>
                  <a:gd name="G5" fmla="+/ G1 0 2"/>
                  <a:gd name="G6" fmla="*/ 21600 21600 2645"/>
                  <a:gd name="G7" fmla="*/ G6 1 2"/>
                  <a:gd name="G8" fmla="+- 21600 0 G7"/>
                  <a:gd name="G9" fmla="*/ 21600 1 2"/>
                  <a:gd name="G10" fmla="+- 2645 0 G9"/>
                  <a:gd name="G11" fmla="?: G10 G8 0"/>
                  <a:gd name="G12" fmla="?: G10 G7 21600"/>
                  <a:gd name="T0" fmla="*/ 20277 w 21600"/>
                  <a:gd name="T1" fmla="*/ 10800 h 21600"/>
                  <a:gd name="T2" fmla="*/ 10800 w 21600"/>
                  <a:gd name="T3" fmla="*/ 21600 h 21600"/>
                  <a:gd name="T4" fmla="*/ 1323 w 21600"/>
                  <a:gd name="T5" fmla="*/ 10800 h 21600"/>
                  <a:gd name="T6" fmla="*/ 10800 w 21600"/>
                  <a:gd name="T7" fmla="*/ 0 h 21600"/>
                  <a:gd name="T8" fmla="*/ 3123 w 21600"/>
                  <a:gd name="T9" fmla="*/ 3123 h 21600"/>
                  <a:gd name="T10" fmla="*/ 18477 w 21600"/>
                  <a:gd name="T11" fmla="*/ 1847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45" y="21600"/>
                    </a:lnTo>
                    <a:lnTo>
                      <a:pt x="1895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35883" name="AutoShape 43"/>
              <p:cNvSpPr>
                <a:spLocks noChangeArrowheads="1"/>
              </p:cNvSpPr>
              <p:nvPr/>
            </p:nvSpPr>
            <p:spPr bwMode="auto">
              <a:xfrm rot="-5400000" flipH="1" flipV="1">
                <a:off x="802" y="1436"/>
                <a:ext cx="1028" cy="186"/>
              </a:xfrm>
              <a:custGeom>
                <a:avLst/>
                <a:gdLst>
                  <a:gd name="G0" fmla="+- 2645 0 0"/>
                  <a:gd name="G1" fmla="+- 21600 0 2645"/>
                  <a:gd name="G2" fmla="*/ 2645 1 2"/>
                  <a:gd name="G3" fmla="+- 21600 0 G2"/>
                  <a:gd name="G4" fmla="+/ 2645 21600 2"/>
                  <a:gd name="G5" fmla="+/ G1 0 2"/>
                  <a:gd name="G6" fmla="*/ 21600 21600 2645"/>
                  <a:gd name="G7" fmla="*/ G6 1 2"/>
                  <a:gd name="G8" fmla="+- 21600 0 G7"/>
                  <a:gd name="G9" fmla="*/ 21600 1 2"/>
                  <a:gd name="G10" fmla="+- 2645 0 G9"/>
                  <a:gd name="G11" fmla="?: G10 G8 0"/>
                  <a:gd name="G12" fmla="?: G10 G7 21600"/>
                  <a:gd name="T0" fmla="*/ 20277 w 21600"/>
                  <a:gd name="T1" fmla="*/ 10800 h 21600"/>
                  <a:gd name="T2" fmla="*/ 10800 w 21600"/>
                  <a:gd name="T3" fmla="*/ 21600 h 21600"/>
                  <a:gd name="T4" fmla="*/ 1323 w 21600"/>
                  <a:gd name="T5" fmla="*/ 10800 h 21600"/>
                  <a:gd name="T6" fmla="*/ 10800 w 21600"/>
                  <a:gd name="T7" fmla="*/ 0 h 21600"/>
                  <a:gd name="T8" fmla="*/ 3123 w 21600"/>
                  <a:gd name="T9" fmla="*/ 3123 h 21600"/>
                  <a:gd name="T10" fmla="*/ 18477 w 21600"/>
                  <a:gd name="T11" fmla="*/ 1847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>
                    <a:moveTo>
                      <a:pt x="0" y="0"/>
                    </a:moveTo>
                    <a:lnTo>
                      <a:pt x="2645" y="21600"/>
                    </a:lnTo>
                    <a:lnTo>
                      <a:pt x="18955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46275"/>
                      <a:invGamma/>
                    </a:schemeClr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en-GB"/>
              </a:p>
            </p:txBody>
          </p:sp>
        </p:grpSp>
        <p:sp>
          <p:nvSpPr>
            <p:cNvPr id="35884" name="Rectangle 44"/>
            <p:cNvSpPr>
              <a:spLocks noChangeArrowheads="1"/>
            </p:cNvSpPr>
            <p:nvPr/>
          </p:nvSpPr>
          <p:spPr bwMode="auto">
            <a:xfrm>
              <a:off x="433" y="1111"/>
              <a:ext cx="874" cy="868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5885" name="Oval 45"/>
            <p:cNvSpPr>
              <a:spLocks noChangeArrowheads="1"/>
            </p:cNvSpPr>
            <p:nvPr/>
          </p:nvSpPr>
          <p:spPr bwMode="auto">
            <a:xfrm>
              <a:off x="484" y="1170"/>
              <a:ext cx="772" cy="75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5886" name="Oval 46"/>
            <p:cNvSpPr>
              <a:spLocks noChangeArrowheads="1"/>
            </p:cNvSpPr>
            <p:nvPr/>
          </p:nvSpPr>
          <p:spPr bwMode="auto">
            <a:xfrm>
              <a:off x="559" y="1241"/>
              <a:ext cx="622" cy="608"/>
            </a:xfrm>
            <a:prstGeom prst="ellipse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5887" name="Oval 47"/>
            <p:cNvSpPr>
              <a:spLocks noChangeArrowheads="1"/>
            </p:cNvSpPr>
            <p:nvPr/>
          </p:nvSpPr>
          <p:spPr bwMode="auto">
            <a:xfrm>
              <a:off x="624" y="1303"/>
              <a:ext cx="492" cy="484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</p:grpSp>
      <p:pic>
        <p:nvPicPr>
          <p:cNvPr id="35897" name="Picture 57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060575"/>
            <a:ext cx="935038" cy="698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349A61-A059-4E20-A1F7-5B5FF1A950AD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9938" y="228600"/>
            <a:ext cx="1871662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0188" y="228600"/>
            <a:ext cx="546735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52C68-5F2A-42F3-973E-3B611041320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0188" y="228600"/>
            <a:ext cx="74914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500188" y="1524000"/>
            <a:ext cx="7491412" cy="22812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0188" y="3957638"/>
            <a:ext cx="7491412" cy="22812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800" y="6324600"/>
            <a:ext cx="1409700" cy="490538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733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7DEB050-DF23-4359-B0B0-5509B764F79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F417A-E7A4-46D3-A80E-0CD96857D32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EACF0-1CED-4993-B710-A0FDD602883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0188" y="1524000"/>
            <a:ext cx="3668712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21300" y="1524000"/>
            <a:ext cx="3670300" cy="4714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0FEEB4-9909-46AB-B773-F711D908BC3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69FF9-BD30-4B46-9639-E518D3DD839C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8F838-CE93-4517-8DA1-0CC27AFCE17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9EA90-29DB-4B68-AA40-2925902675C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F2DED9-E419-43D9-87A1-095C8A081F6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B77DF-DFCE-43CD-BD49-E0040955009D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818" name="Group 2"/>
          <p:cNvGrpSpPr>
            <a:grpSpLocks/>
          </p:cNvGrpSpPr>
          <p:nvPr/>
        </p:nvGrpSpPr>
        <p:grpSpPr bwMode="auto">
          <a:xfrm>
            <a:off x="0" y="-9525"/>
            <a:ext cx="1557338" cy="6878638"/>
            <a:chOff x="0" y="-6"/>
            <a:chExt cx="981" cy="4333"/>
          </a:xfrm>
        </p:grpSpPr>
        <p:sp>
          <p:nvSpPr>
            <p:cNvPr id="34819" name="Rectangle 3"/>
            <p:cNvSpPr>
              <a:spLocks noChangeArrowheads="1"/>
            </p:cNvSpPr>
            <p:nvPr/>
          </p:nvSpPr>
          <p:spPr bwMode="auto">
            <a:xfrm>
              <a:off x="453" y="2151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0" name="Rectangle 4"/>
            <p:cNvSpPr>
              <a:spLocks noChangeArrowheads="1"/>
            </p:cNvSpPr>
            <p:nvPr/>
          </p:nvSpPr>
          <p:spPr bwMode="auto">
            <a:xfrm>
              <a:off x="0" y="2151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4821" name="Rectangle 5"/>
            <p:cNvSpPr>
              <a:spLocks noChangeArrowheads="1"/>
            </p:cNvSpPr>
            <p:nvPr/>
          </p:nvSpPr>
          <p:spPr bwMode="auto">
            <a:xfrm>
              <a:off x="222" y="2151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2" name="Rectangle 6"/>
            <p:cNvSpPr>
              <a:spLocks noChangeArrowheads="1"/>
            </p:cNvSpPr>
            <p:nvPr/>
          </p:nvSpPr>
          <p:spPr bwMode="auto">
            <a:xfrm>
              <a:off x="567" y="2160"/>
              <a:ext cx="204" cy="2161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4823" name="Freeform 7"/>
            <p:cNvSpPr>
              <a:spLocks/>
            </p:cNvSpPr>
            <p:nvPr/>
          </p:nvSpPr>
          <p:spPr bwMode="auto">
            <a:xfrm>
              <a:off x="222" y="2636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4" name="Freeform 8"/>
            <p:cNvSpPr>
              <a:spLocks/>
            </p:cNvSpPr>
            <p:nvPr/>
          </p:nvSpPr>
          <p:spPr bwMode="auto">
            <a:xfrm>
              <a:off x="222" y="2908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5" name="Freeform 9"/>
            <p:cNvSpPr>
              <a:spLocks/>
            </p:cNvSpPr>
            <p:nvPr/>
          </p:nvSpPr>
          <p:spPr bwMode="auto">
            <a:xfrm>
              <a:off x="222" y="3165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6" name="Freeform 10"/>
            <p:cNvSpPr>
              <a:spLocks/>
            </p:cNvSpPr>
            <p:nvPr/>
          </p:nvSpPr>
          <p:spPr bwMode="auto">
            <a:xfrm>
              <a:off x="222" y="3420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7" name="Freeform 11"/>
            <p:cNvSpPr>
              <a:spLocks/>
            </p:cNvSpPr>
            <p:nvPr/>
          </p:nvSpPr>
          <p:spPr bwMode="auto">
            <a:xfrm>
              <a:off x="222" y="367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8" name="Freeform 12"/>
            <p:cNvSpPr>
              <a:spLocks/>
            </p:cNvSpPr>
            <p:nvPr/>
          </p:nvSpPr>
          <p:spPr bwMode="auto">
            <a:xfrm>
              <a:off x="301" y="3932"/>
              <a:ext cx="265" cy="392"/>
            </a:xfrm>
            <a:custGeom>
              <a:avLst/>
              <a:gdLst/>
              <a:ahLst/>
              <a:cxnLst>
                <a:cxn ang="0">
                  <a:pos x="264" y="52"/>
                </a:cxn>
                <a:cxn ang="0">
                  <a:pos x="264" y="194"/>
                </a:cxn>
                <a:cxn ang="0">
                  <a:pos x="256" y="188"/>
                </a:cxn>
                <a:cxn ang="0">
                  <a:pos x="236" y="188"/>
                </a:cxn>
                <a:cxn ang="0">
                  <a:pos x="221" y="194"/>
                </a:cxn>
                <a:cxn ang="0">
                  <a:pos x="205" y="209"/>
                </a:cxn>
                <a:cxn ang="0">
                  <a:pos x="162" y="261"/>
                </a:cxn>
                <a:cxn ang="0">
                  <a:pos x="66" y="366"/>
                </a:cxn>
                <a:cxn ang="0">
                  <a:pos x="45" y="391"/>
                </a:cxn>
                <a:cxn ang="0">
                  <a:pos x="0" y="391"/>
                </a:cxn>
                <a:cxn ang="0">
                  <a:pos x="178" y="190"/>
                </a:cxn>
                <a:cxn ang="0">
                  <a:pos x="218" y="138"/>
                </a:cxn>
                <a:cxn ang="0">
                  <a:pos x="233" y="111"/>
                </a:cxn>
                <a:cxn ang="0">
                  <a:pos x="246" y="84"/>
                </a:cxn>
                <a:cxn ang="0">
                  <a:pos x="256" y="39"/>
                </a:cxn>
                <a:cxn ang="0">
                  <a:pos x="264" y="0"/>
                </a:cxn>
                <a:cxn ang="0">
                  <a:pos x="264" y="117"/>
                </a:cxn>
              </a:cxnLst>
              <a:rect l="0" t="0" r="r" b="b"/>
              <a:pathLst>
                <a:path w="265" h="392">
                  <a:moveTo>
                    <a:pt x="264" y="52"/>
                  </a:moveTo>
                  <a:lnTo>
                    <a:pt x="264" y="194"/>
                  </a:lnTo>
                  <a:lnTo>
                    <a:pt x="256" y="188"/>
                  </a:lnTo>
                  <a:lnTo>
                    <a:pt x="236" y="188"/>
                  </a:lnTo>
                  <a:lnTo>
                    <a:pt x="221" y="194"/>
                  </a:lnTo>
                  <a:lnTo>
                    <a:pt x="205" y="209"/>
                  </a:lnTo>
                  <a:lnTo>
                    <a:pt x="162" y="261"/>
                  </a:lnTo>
                  <a:lnTo>
                    <a:pt x="66" y="366"/>
                  </a:lnTo>
                  <a:lnTo>
                    <a:pt x="45" y="391"/>
                  </a:lnTo>
                  <a:lnTo>
                    <a:pt x="0" y="391"/>
                  </a:lnTo>
                  <a:lnTo>
                    <a:pt x="178" y="190"/>
                  </a:lnTo>
                  <a:lnTo>
                    <a:pt x="218" y="138"/>
                  </a:lnTo>
                  <a:lnTo>
                    <a:pt x="233" y="111"/>
                  </a:lnTo>
                  <a:lnTo>
                    <a:pt x="246" y="84"/>
                  </a:lnTo>
                  <a:lnTo>
                    <a:pt x="256" y="39"/>
                  </a:lnTo>
                  <a:lnTo>
                    <a:pt x="264" y="0"/>
                  </a:lnTo>
                  <a:lnTo>
                    <a:pt x="264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29" name="Freeform 13"/>
            <p:cNvSpPr>
              <a:spLocks/>
            </p:cNvSpPr>
            <p:nvPr/>
          </p:nvSpPr>
          <p:spPr bwMode="auto">
            <a:xfrm>
              <a:off x="222" y="2366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30" name="Freeform 14"/>
            <p:cNvSpPr>
              <a:spLocks/>
            </p:cNvSpPr>
            <p:nvPr/>
          </p:nvSpPr>
          <p:spPr bwMode="auto">
            <a:xfrm>
              <a:off x="222" y="2151"/>
              <a:ext cx="346" cy="575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3"/>
                </a:cxn>
                <a:cxn ang="0">
                  <a:pos x="30" y="433"/>
                </a:cxn>
                <a:cxn ang="0">
                  <a:pos x="17" y="463"/>
                </a:cxn>
                <a:cxn ang="0">
                  <a:pos x="10" y="510"/>
                </a:cxn>
                <a:cxn ang="0">
                  <a:pos x="0" y="574"/>
                </a:cxn>
                <a:cxn ang="0">
                  <a:pos x="0" y="293"/>
                </a:cxn>
                <a:cxn ang="0">
                  <a:pos x="5" y="320"/>
                </a:cxn>
                <a:cxn ang="0">
                  <a:pos x="10" y="332"/>
                </a:cxn>
                <a:cxn ang="0">
                  <a:pos x="20" y="338"/>
                </a:cxn>
                <a:cxn ang="0">
                  <a:pos x="30" y="341"/>
                </a:cxn>
                <a:cxn ang="0">
                  <a:pos x="45" y="341"/>
                </a:cxn>
                <a:cxn ang="0">
                  <a:pos x="60" y="335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5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3"/>
                  </a:lnTo>
                  <a:lnTo>
                    <a:pt x="30" y="433"/>
                  </a:lnTo>
                  <a:lnTo>
                    <a:pt x="17" y="463"/>
                  </a:lnTo>
                  <a:lnTo>
                    <a:pt x="10" y="510"/>
                  </a:lnTo>
                  <a:lnTo>
                    <a:pt x="0" y="574"/>
                  </a:lnTo>
                  <a:lnTo>
                    <a:pt x="0" y="293"/>
                  </a:lnTo>
                  <a:lnTo>
                    <a:pt x="5" y="320"/>
                  </a:lnTo>
                  <a:lnTo>
                    <a:pt x="10" y="332"/>
                  </a:lnTo>
                  <a:lnTo>
                    <a:pt x="20" y="338"/>
                  </a:lnTo>
                  <a:lnTo>
                    <a:pt x="30" y="341"/>
                  </a:lnTo>
                  <a:lnTo>
                    <a:pt x="45" y="341"/>
                  </a:lnTo>
                  <a:lnTo>
                    <a:pt x="60" y="335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31" name="Rectangle 15"/>
            <p:cNvSpPr>
              <a:spLocks noChangeArrowheads="1"/>
            </p:cNvSpPr>
            <p:nvPr/>
          </p:nvSpPr>
          <p:spPr bwMode="auto">
            <a:xfrm>
              <a:off x="453" y="-3"/>
              <a:ext cx="114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32" name="Rectangle 16"/>
            <p:cNvSpPr>
              <a:spLocks noChangeArrowheads="1"/>
            </p:cNvSpPr>
            <p:nvPr/>
          </p:nvSpPr>
          <p:spPr bwMode="auto">
            <a:xfrm>
              <a:off x="0" y="-3"/>
              <a:ext cx="221" cy="2170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4833" name="Rectangle 17"/>
            <p:cNvSpPr>
              <a:spLocks noChangeArrowheads="1"/>
            </p:cNvSpPr>
            <p:nvPr/>
          </p:nvSpPr>
          <p:spPr bwMode="auto">
            <a:xfrm>
              <a:off x="222" y="-3"/>
              <a:ext cx="231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34" name="Rectangle 18"/>
            <p:cNvSpPr>
              <a:spLocks noChangeArrowheads="1"/>
            </p:cNvSpPr>
            <p:nvPr/>
          </p:nvSpPr>
          <p:spPr bwMode="auto">
            <a:xfrm>
              <a:off x="567" y="-3"/>
              <a:ext cx="204" cy="2170"/>
            </a:xfrm>
            <a:prstGeom prst="rect">
              <a:avLst/>
            </a:pr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34835" name="Freeform 19"/>
            <p:cNvSpPr>
              <a:spLocks/>
            </p:cNvSpPr>
            <p:nvPr/>
          </p:nvSpPr>
          <p:spPr bwMode="auto">
            <a:xfrm>
              <a:off x="222" y="497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36" name="Freeform 20"/>
            <p:cNvSpPr>
              <a:spLocks/>
            </p:cNvSpPr>
            <p:nvPr/>
          </p:nvSpPr>
          <p:spPr bwMode="auto">
            <a:xfrm>
              <a:off x="222" y="754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37" name="Freeform 21"/>
            <p:cNvSpPr>
              <a:spLocks/>
            </p:cNvSpPr>
            <p:nvPr/>
          </p:nvSpPr>
          <p:spPr bwMode="auto">
            <a:xfrm>
              <a:off x="222" y="1010"/>
              <a:ext cx="344" cy="645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5"/>
                </a:cxn>
                <a:cxn ang="0">
                  <a:pos x="50" y="473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0"/>
                </a:cxn>
                <a:cxn ang="0">
                  <a:pos x="0" y="644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5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5"/>
                  </a:lnTo>
                  <a:lnTo>
                    <a:pt x="50" y="473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0"/>
                  </a:lnTo>
                  <a:lnTo>
                    <a:pt x="0" y="644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38" name="Freeform 22"/>
            <p:cNvSpPr>
              <a:spLocks/>
            </p:cNvSpPr>
            <p:nvPr/>
          </p:nvSpPr>
          <p:spPr bwMode="auto">
            <a:xfrm>
              <a:off x="222" y="126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39" name="Freeform 23"/>
            <p:cNvSpPr>
              <a:spLocks/>
            </p:cNvSpPr>
            <p:nvPr/>
          </p:nvSpPr>
          <p:spPr bwMode="auto">
            <a:xfrm>
              <a:off x="222" y="1522"/>
              <a:ext cx="344" cy="647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1"/>
                </a:cxn>
                <a:cxn ang="0">
                  <a:pos x="146" y="366"/>
                </a:cxn>
                <a:cxn ang="0">
                  <a:pos x="50" y="475"/>
                </a:cxn>
                <a:cxn ang="0">
                  <a:pos x="30" y="505"/>
                </a:cxn>
                <a:cxn ang="0">
                  <a:pos x="17" y="535"/>
                </a:cxn>
                <a:cxn ang="0">
                  <a:pos x="10" y="582"/>
                </a:cxn>
                <a:cxn ang="0">
                  <a:pos x="0" y="646"/>
                </a:cxn>
                <a:cxn ang="0">
                  <a:pos x="0" y="365"/>
                </a:cxn>
                <a:cxn ang="0">
                  <a:pos x="5" y="392"/>
                </a:cxn>
                <a:cxn ang="0">
                  <a:pos x="10" y="404"/>
                </a:cxn>
                <a:cxn ang="0">
                  <a:pos x="20" y="410"/>
                </a:cxn>
                <a:cxn ang="0">
                  <a:pos x="30" y="413"/>
                </a:cxn>
                <a:cxn ang="0">
                  <a:pos x="45" y="413"/>
                </a:cxn>
                <a:cxn ang="0">
                  <a:pos x="60" y="407"/>
                </a:cxn>
                <a:cxn ang="0">
                  <a:pos x="257" y="190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7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1"/>
                  </a:lnTo>
                  <a:lnTo>
                    <a:pt x="146" y="366"/>
                  </a:lnTo>
                  <a:lnTo>
                    <a:pt x="50" y="475"/>
                  </a:lnTo>
                  <a:lnTo>
                    <a:pt x="30" y="505"/>
                  </a:lnTo>
                  <a:lnTo>
                    <a:pt x="17" y="535"/>
                  </a:lnTo>
                  <a:lnTo>
                    <a:pt x="10" y="582"/>
                  </a:lnTo>
                  <a:lnTo>
                    <a:pt x="0" y="646"/>
                  </a:lnTo>
                  <a:lnTo>
                    <a:pt x="0" y="365"/>
                  </a:lnTo>
                  <a:lnTo>
                    <a:pt x="5" y="392"/>
                  </a:lnTo>
                  <a:lnTo>
                    <a:pt x="10" y="404"/>
                  </a:lnTo>
                  <a:lnTo>
                    <a:pt x="20" y="410"/>
                  </a:lnTo>
                  <a:lnTo>
                    <a:pt x="30" y="413"/>
                  </a:lnTo>
                  <a:lnTo>
                    <a:pt x="45" y="413"/>
                  </a:lnTo>
                  <a:lnTo>
                    <a:pt x="60" y="407"/>
                  </a:lnTo>
                  <a:lnTo>
                    <a:pt x="257" y="190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0" name="Freeform 24"/>
            <p:cNvSpPr>
              <a:spLocks/>
            </p:cNvSpPr>
            <p:nvPr/>
          </p:nvSpPr>
          <p:spPr bwMode="auto">
            <a:xfrm>
              <a:off x="219" y="4178"/>
              <a:ext cx="349" cy="149"/>
            </a:xfrm>
            <a:custGeom>
              <a:avLst/>
              <a:gdLst/>
              <a:ahLst/>
              <a:cxnLst>
                <a:cxn ang="0">
                  <a:pos x="345" y="52"/>
                </a:cxn>
                <a:cxn ang="0">
                  <a:pos x="348" y="144"/>
                </a:cxn>
                <a:cxn ang="0">
                  <a:pos x="0" y="148"/>
                </a:cxn>
                <a:cxn ang="0">
                  <a:pos x="299" y="143"/>
                </a:cxn>
                <a:cxn ang="0">
                  <a:pos x="315" y="111"/>
                </a:cxn>
                <a:cxn ang="0">
                  <a:pos x="328" y="84"/>
                </a:cxn>
                <a:cxn ang="0">
                  <a:pos x="338" y="39"/>
                </a:cxn>
                <a:cxn ang="0">
                  <a:pos x="345" y="0"/>
                </a:cxn>
                <a:cxn ang="0">
                  <a:pos x="345" y="117"/>
                </a:cxn>
              </a:cxnLst>
              <a:rect l="0" t="0" r="r" b="b"/>
              <a:pathLst>
                <a:path w="349" h="149">
                  <a:moveTo>
                    <a:pt x="345" y="52"/>
                  </a:moveTo>
                  <a:lnTo>
                    <a:pt x="348" y="144"/>
                  </a:lnTo>
                  <a:lnTo>
                    <a:pt x="0" y="148"/>
                  </a:lnTo>
                  <a:lnTo>
                    <a:pt x="299" y="143"/>
                  </a:lnTo>
                  <a:lnTo>
                    <a:pt x="315" y="111"/>
                  </a:lnTo>
                  <a:lnTo>
                    <a:pt x="328" y="84"/>
                  </a:lnTo>
                  <a:lnTo>
                    <a:pt x="338" y="39"/>
                  </a:lnTo>
                  <a:lnTo>
                    <a:pt x="345" y="0"/>
                  </a:lnTo>
                  <a:lnTo>
                    <a:pt x="345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1" name="Freeform 25"/>
            <p:cNvSpPr>
              <a:spLocks/>
            </p:cNvSpPr>
            <p:nvPr/>
          </p:nvSpPr>
          <p:spPr bwMode="auto">
            <a:xfrm>
              <a:off x="222" y="211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2" name="Freeform 26"/>
            <p:cNvSpPr>
              <a:spLocks/>
            </p:cNvSpPr>
            <p:nvPr/>
          </p:nvSpPr>
          <p:spPr bwMode="auto">
            <a:xfrm>
              <a:off x="222" y="-3"/>
              <a:ext cx="346" cy="574"/>
            </a:xfrm>
            <a:custGeom>
              <a:avLst/>
              <a:gdLst/>
              <a:ahLst/>
              <a:cxnLst>
                <a:cxn ang="0">
                  <a:pos x="345" y="0"/>
                </a:cxn>
                <a:cxn ang="0">
                  <a:pos x="343" y="122"/>
                </a:cxn>
                <a:cxn ang="0">
                  <a:pos x="336" y="116"/>
                </a:cxn>
                <a:cxn ang="0">
                  <a:pos x="315" y="116"/>
                </a:cxn>
                <a:cxn ang="0">
                  <a:pos x="300" y="122"/>
                </a:cxn>
                <a:cxn ang="0">
                  <a:pos x="285" y="137"/>
                </a:cxn>
                <a:cxn ang="0">
                  <a:pos x="242" y="188"/>
                </a:cxn>
                <a:cxn ang="0">
                  <a:pos x="146" y="294"/>
                </a:cxn>
                <a:cxn ang="0">
                  <a:pos x="50" y="402"/>
                </a:cxn>
                <a:cxn ang="0">
                  <a:pos x="30" y="432"/>
                </a:cxn>
                <a:cxn ang="0">
                  <a:pos x="17" y="462"/>
                </a:cxn>
                <a:cxn ang="0">
                  <a:pos x="10" y="509"/>
                </a:cxn>
                <a:cxn ang="0">
                  <a:pos x="0" y="573"/>
                </a:cxn>
                <a:cxn ang="0">
                  <a:pos x="0" y="292"/>
                </a:cxn>
                <a:cxn ang="0">
                  <a:pos x="5" y="319"/>
                </a:cxn>
                <a:cxn ang="0">
                  <a:pos x="10" y="331"/>
                </a:cxn>
                <a:cxn ang="0">
                  <a:pos x="20" y="337"/>
                </a:cxn>
                <a:cxn ang="0">
                  <a:pos x="30" y="340"/>
                </a:cxn>
                <a:cxn ang="0">
                  <a:pos x="45" y="340"/>
                </a:cxn>
                <a:cxn ang="0">
                  <a:pos x="60" y="334"/>
                </a:cxn>
                <a:cxn ang="0">
                  <a:pos x="257" y="117"/>
                </a:cxn>
                <a:cxn ang="0">
                  <a:pos x="298" y="66"/>
                </a:cxn>
                <a:cxn ang="0">
                  <a:pos x="313" y="39"/>
                </a:cxn>
                <a:cxn ang="0">
                  <a:pos x="326" y="12"/>
                </a:cxn>
                <a:cxn ang="0">
                  <a:pos x="329" y="0"/>
                </a:cxn>
                <a:cxn ang="0">
                  <a:pos x="345" y="3"/>
                </a:cxn>
                <a:cxn ang="0">
                  <a:pos x="343" y="45"/>
                </a:cxn>
              </a:cxnLst>
              <a:rect l="0" t="0" r="r" b="b"/>
              <a:pathLst>
                <a:path w="346" h="574">
                  <a:moveTo>
                    <a:pt x="345" y="0"/>
                  </a:moveTo>
                  <a:lnTo>
                    <a:pt x="343" y="122"/>
                  </a:lnTo>
                  <a:lnTo>
                    <a:pt x="336" y="116"/>
                  </a:lnTo>
                  <a:lnTo>
                    <a:pt x="315" y="116"/>
                  </a:lnTo>
                  <a:lnTo>
                    <a:pt x="300" y="122"/>
                  </a:lnTo>
                  <a:lnTo>
                    <a:pt x="285" y="137"/>
                  </a:lnTo>
                  <a:lnTo>
                    <a:pt x="242" y="188"/>
                  </a:lnTo>
                  <a:lnTo>
                    <a:pt x="146" y="294"/>
                  </a:lnTo>
                  <a:lnTo>
                    <a:pt x="50" y="402"/>
                  </a:lnTo>
                  <a:lnTo>
                    <a:pt x="30" y="432"/>
                  </a:lnTo>
                  <a:lnTo>
                    <a:pt x="17" y="462"/>
                  </a:lnTo>
                  <a:lnTo>
                    <a:pt x="10" y="509"/>
                  </a:lnTo>
                  <a:lnTo>
                    <a:pt x="0" y="573"/>
                  </a:lnTo>
                  <a:lnTo>
                    <a:pt x="0" y="292"/>
                  </a:lnTo>
                  <a:lnTo>
                    <a:pt x="5" y="319"/>
                  </a:lnTo>
                  <a:lnTo>
                    <a:pt x="10" y="331"/>
                  </a:lnTo>
                  <a:lnTo>
                    <a:pt x="20" y="337"/>
                  </a:lnTo>
                  <a:lnTo>
                    <a:pt x="30" y="340"/>
                  </a:lnTo>
                  <a:lnTo>
                    <a:pt x="45" y="340"/>
                  </a:lnTo>
                  <a:lnTo>
                    <a:pt x="60" y="334"/>
                  </a:lnTo>
                  <a:lnTo>
                    <a:pt x="257" y="117"/>
                  </a:lnTo>
                  <a:lnTo>
                    <a:pt x="298" y="66"/>
                  </a:lnTo>
                  <a:lnTo>
                    <a:pt x="313" y="39"/>
                  </a:lnTo>
                  <a:lnTo>
                    <a:pt x="326" y="12"/>
                  </a:lnTo>
                  <a:lnTo>
                    <a:pt x="329" y="0"/>
                  </a:lnTo>
                  <a:lnTo>
                    <a:pt x="345" y="3"/>
                  </a:lnTo>
                  <a:lnTo>
                    <a:pt x="343" y="45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3" name="Freeform 27"/>
            <p:cNvSpPr>
              <a:spLocks/>
            </p:cNvSpPr>
            <p:nvPr/>
          </p:nvSpPr>
          <p:spPr bwMode="auto">
            <a:xfrm>
              <a:off x="224" y="-6"/>
              <a:ext cx="154" cy="294"/>
            </a:xfrm>
            <a:custGeom>
              <a:avLst/>
              <a:gdLst/>
              <a:ahLst/>
              <a:cxnLst>
                <a:cxn ang="0">
                  <a:pos x="153" y="3"/>
                </a:cxn>
                <a:cxn ang="0">
                  <a:pos x="50" y="122"/>
                </a:cxn>
                <a:cxn ang="0">
                  <a:pos x="30" y="152"/>
                </a:cxn>
                <a:cxn ang="0">
                  <a:pos x="17" y="182"/>
                </a:cxn>
                <a:cxn ang="0">
                  <a:pos x="10" y="229"/>
                </a:cxn>
                <a:cxn ang="0">
                  <a:pos x="0" y="293"/>
                </a:cxn>
                <a:cxn ang="0">
                  <a:pos x="0" y="12"/>
                </a:cxn>
                <a:cxn ang="0">
                  <a:pos x="5" y="39"/>
                </a:cxn>
                <a:cxn ang="0">
                  <a:pos x="10" y="51"/>
                </a:cxn>
                <a:cxn ang="0">
                  <a:pos x="20" y="57"/>
                </a:cxn>
                <a:cxn ang="0">
                  <a:pos x="30" y="60"/>
                </a:cxn>
                <a:cxn ang="0">
                  <a:pos x="45" y="60"/>
                </a:cxn>
                <a:cxn ang="0">
                  <a:pos x="60" y="54"/>
                </a:cxn>
                <a:cxn ang="0">
                  <a:pos x="110" y="0"/>
                </a:cxn>
              </a:cxnLst>
              <a:rect l="0" t="0" r="r" b="b"/>
              <a:pathLst>
                <a:path w="154" h="294">
                  <a:moveTo>
                    <a:pt x="153" y="3"/>
                  </a:moveTo>
                  <a:lnTo>
                    <a:pt x="50" y="122"/>
                  </a:lnTo>
                  <a:lnTo>
                    <a:pt x="30" y="152"/>
                  </a:lnTo>
                  <a:lnTo>
                    <a:pt x="17" y="182"/>
                  </a:lnTo>
                  <a:lnTo>
                    <a:pt x="10" y="229"/>
                  </a:lnTo>
                  <a:lnTo>
                    <a:pt x="0" y="293"/>
                  </a:lnTo>
                  <a:lnTo>
                    <a:pt x="0" y="12"/>
                  </a:lnTo>
                  <a:lnTo>
                    <a:pt x="5" y="39"/>
                  </a:lnTo>
                  <a:lnTo>
                    <a:pt x="10" y="51"/>
                  </a:lnTo>
                  <a:lnTo>
                    <a:pt x="20" y="57"/>
                  </a:lnTo>
                  <a:lnTo>
                    <a:pt x="30" y="60"/>
                  </a:lnTo>
                  <a:lnTo>
                    <a:pt x="45" y="60"/>
                  </a:lnTo>
                  <a:lnTo>
                    <a:pt x="60" y="54"/>
                  </a:lnTo>
                  <a:lnTo>
                    <a:pt x="110" y="0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4" name="Freeform 28"/>
            <p:cNvSpPr>
              <a:spLocks/>
            </p:cNvSpPr>
            <p:nvPr/>
          </p:nvSpPr>
          <p:spPr bwMode="auto">
            <a:xfrm>
              <a:off x="222" y="1796"/>
              <a:ext cx="344" cy="646"/>
            </a:xfrm>
            <a:custGeom>
              <a:avLst/>
              <a:gdLst/>
              <a:ahLst/>
              <a:cxnLst>
                <a:cxn ang="0">
                  <a:pos x="343" y="52"/>
                </a:cxn>
                <a:cxn ang="0">
                  <a:pos x="343" y="194"/>
                </a:cxn>
                <a:cxn ang="0">
                  <a:pos x="335" y="188"/>
                </a:cxn>
                <a:cxn ang="0">
                  <a:pos x="315" y="188"/>
                </a:cxn>
                <a:cxn ang="0">
                  <a:pos x="300" y="194"/>
                </a:cxn>
                <a:cxn ang="0">
                  <a:pos x="284" y="209"/>
                </a:cxn>
                <a:cxn ang="0">
                  <a:pos x="242" y="260"/>
                </a:cxn>
                <a:cxn ang="0">
                  <a:pos x="146" y="366"/>
                </a:cxn>
                <a:cxn ang="0">
                  <a:pos x="50" y="474"/>
                </a:cxn>
                <a:cxn ang="0">
                  <a:pos x="30" y="504"/>
                </a:cxn>
                <a:cxn ang="0">
                  <a:pos x="17" y="534"/>
                </a:cxn>
                <a:cxn ang="0">
                  <a:pos x="10" y="581"/>
                </a:cxn>
                <a:cxn ang="0">
                  <a:pos x="0" y="645"/>
                </a:cxn>
                <a:cxn ang="0">
                  <a:pos x="0" y="364"/>
                </a:cxn>
                <a:cxn ang="0">
                  <a:pos x="5" y="391"/>
                </a:cxn>
                <a:cxn ang="0">
                  <a:pos x="10" y="403"/>
                </a:cxn>
                <a:cxn ang="0">
                  <a:pos x="20" y="409"/>
                </a:cxn>
                <a:cxn ang="0">
                  <a:pos x="30" y="412"/>
                </a:cxn>
                <a:cxn ang="0">
                  <a:pos x="45" y="412"/>
                </a:cxn>
                <a:cxn ang="0">
                  <a:pos x="60" y="406"/>
                </a:cxn>
                <a:cxn ang="0">
                  <a:pos x="257" y="189"/>
                </a:cxn>
                <a:cxn ang="0">
                  <a:pos x="297" y="138"/>
                </a:cxn>
                <a:cxn ang="0">
                  <a:pos x="312" y="111"/>
                </a:cxn>
                <a:cxn ang="0">
                  <a:pos x="325" y="84"/>
                </a:cxn>
                <a:cxn ang="0">
                  <a:pos x="335" y="39"/>
                </a:cxn>
                <a:cxn ang="0">
                  <a:pos x="343" y="0"/>
                </a:cxn>
                <a:cxn ang="0">
                  <a:pos x="343" y="117"/>
                </a:cxn>
              </a:cxnLst>
              <a:rect l="0" t="0" r="r" b="b"/>
              <a:pathLst>
                <a:path w="344" h="646">
                  <a:moveTo>
                    <a:pt x="343" y="52"/>
                  </a:moveTo>
                  <a:lnTo>
                    <a:pt x="343" y="194"/>
                  </a:lnTo>
                  <a:lnTo>
                    <a:pt x="335" y="188"/>
                  </a:lnTo>
                  <a:lnTo>
                    <a:pt x="315" y="188"/>
                  </a:lnTo>
                  <a:lnTo>
                    <a:pt x="300" y="194"/>
                  </a:lnTo>
                  <a:lnTo>
                    <a:pt x="284" y="209"/>
                  </a:lnTo>
                  <a:lnTo>
                    <a:pt x="242" y="260"/>
                  </a:lnTo>
                  <a:lnTo>
                    <a:pt x="146" y="366"/>
                  </a:lnTo>
                  <a:lnTo>
                    <a:pt x="50" y="474"/>
                  </a:lnTo>
                  <a:lnTo>
                    <a:pt x="30" y="504"/>
                  </a:lnTo>
                  <a:lnTo>
                    <a:pt x="17" y="534"/>
                  </a:lnTo>
                  <a:lnTo>
                    <a:pt x="10" y="581"/>
                  </a:lnTo>
                  <a:lnTo>
                    <a:pt x="0" y="645"/>
                  </a:lnTo>
                  <a:lnTo>
                    <a:pt x="0" y="364"/>
                  </a:lnTo>
                  <a:lnTo>
                    <a:pt x="5" y="391"/>
                  </a:lnTo>
                  <a:lnTo>
                    <a:pt x="10" y="403"/>
                  </a:lnTo>
                  <a:lnTo>
                    <a:pt x="20" y="409"/>
                  </a:lnTo>
                  <a:lnTo>
                    <a:pt x="30" y="412"/>
                  </a:lnTo>
                  <a:lnTo>
                    <a:pt x="45" y="412"/>
                  </a:lnTo>
                  <a:lnTo>
                    <a:pt x="60" y="406"/>
                  </a:lnTo>
                  <a:lnTo>
                    <a:pt x="257" y="189"/>
                  </a:lnTo>
                  <a:lnTo>
                    <a:pt x="297" y="138"/>
                  </a:lnTo>
                  <a:lnTo>
                    <a:pt x="312" y="111"/>
                  </a:lnTo>
                  <a:lnTo>
                    <a:pt x="325" y="84"/>
                  </a:lnTo>
                  <a:lnTo>
                    <a:pt x="335" y="39"/>
                  </a:lnTo>
                  <a:lnTo>
                    <a:pt x="343" y="0"/>
                  </a:lnTo>
                  <a:lnTo>
                    <a:pt x="343" y="117"/>
                  </a:lnTo>
                </a:path>
              </a:pathLst>
            </a:custGeom>
            <a:gradFill rotWithShape="0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5" name="Rectangle 29"/>
            <p:cNvSpPr>
              <a:spLocks noChangeArrowheads="1"/>
            </p:cNvSpPr>
            <p:nvPr/>
          </p:nvSpPr>
          <p:spPr bwMode="auto">
            <a:xfrm>
              <a:off x="771" y="0"/>
              <a:ext cx="210" cy="4319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6" name="Line 30"/>
            <p:cNvSpPr>
              <a:spLocks noChangeShapeType="1"/>
            </p:cNvSpPr>
            <p:nvPr/>
          </p:nvSpPr>
          <p:spPr bwMode="auto">
            <a:xfrm>
              <a:off x="13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  <p:sp>
          <p:nvSpPr>
            <p:cNvPr id="34847" name="Line 31"/>
            <p:cNvSpPr>
              <a:spLocks noChangeShapeType="1"/>
            </p:cNvSpPr>
            <p:nvPr/>
          </p:nvSpPr>
          <p:spPr bwMode="auto">
            <a:xfrm>
              <a:off x="645" y="0"/>
              <a:ext cx="0" cy="4319"/>
            </a:xfrm>
            <a:prstGeom prst="line">
              <a:avLst/>
            </a:prstGeom>
            <a:noFill/>
            <a:ln w="12700" cap="sq">
              <a:solidFill>
                <a:schemeClr val="accent1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4848" name="Rectangle 32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228600"/>
            <a:ext cx="74914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title style</a:t>
            </a:r>
          </a:p>
        </p:txBody>
      </p:sp>
      <p:sp>
        <p:nvSpPr>
          <p:cNvPr id="34849" name="Rectangle 3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0188" y="1524000"/>
            <a:ext cx="7491412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34850" name="Rectangle 3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47800" y="6324600"/>
            <a:ext cx="140970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IE"/>
          </a:p>
        </p:txBody>
      </p:sp>
      <p:sp>
        <p:nvSpPr>
          <p:cNvPr id="34851" name="Rectangle 3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733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IE"/>
          </a:p>
        </p:txBody>
      </p:sp>
      <p:sp>
        <p:nvSpPr>
          <p:cNvPr id="34852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A90D3EC-CA58-4474-A158-8065ED6149CF}" type="slidenum">
              <a:rPr lang="en-IE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Engravers MT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Engravers MT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Engravers MT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Engravers MT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Engravers MT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Engravers MT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Engravers MT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hlink"/>
          </a:solidFill>
          <a:latin typeface="Engravers MT" pitchFamily="18" charset="0"/>
        </a:defRPr>
      </a:lvl9pPr>
    </p:titleStyle>
    <p:bodyStyle>
      <a:lvl1pPr marL="714375" indent="-714375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1439863" indent="-5461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800" b="1">
          <a:solidFill>
            <a:schemeClr val="tx1"/>
          </a:solidFill>
          <a:latin typeface="+mn-lt"/>
        </a:defRPr>
      </a:lvl2pPr>
      <a:lvl3pPr marL="18478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400" b="1">
          <a:solidFill>
            <a:schemeClr val="tx1"/>
          </a:solidFill>
          <a:latin typeface="+mn-lt"/>
        </a:defRPr>
      </a:lvl3pPr>
      <a:lvl4pPr marL="225583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000" b="1">
          <a:solidFill>
            <a:schemeClr val="tx1"/>
          </a:solidFill>
          <a:latin typeface="+mn-lt"/>
        </a:defRPr>
      </a:lvl4pPr>
      <a:lvl5pPr marL="2663825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000" b="1">
          <a:solidFill>
            <a:schemeClr val="tx1"/>
          </a:solidFill>
          <a:latin typeface="+mn-lt"/>
        </a:defRPr>
      </a:lvl5pPr>
      <a:lvl6pPr marL="3121025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000" b="1">
          <a:solidFill>
            <a:schemeClr val="tx1"/>
          </a:solidFill>
          <a:latin typeface="+mn-lt"/>
        </a:defRPr>
      </a:lvl6pPr>
      <a:lvl7pPr marL="3578225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000" b="1">
          <a:solidFill>
            <a:schemeClr val="tx1"/>
          </a:solidFill>
          <a:latin typeface="+mn-lt"/>
        </a:defRPr>
      </a:lvl7pPr>
      <a:lvl8pPr marL="4035425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000" b="1">
          <a:solidFill>
            <a:schemeClr val="tx1"/>
          </a:solidFill>
          <a:latin typeface="+mn-lt"/>
        </a:defRPr>
      </a:lvl8pPr>
      <a:lvl9pPr marL="4492625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v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IE"/>
              <a:t>Greek mythology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sz="2800" b="0"/>
              <a:t>the twelve Olympians</a:t>
            </a:r>
            <a:r>
              <a:rPr lang="en-IE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Apollo &amp; Aphrodite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sz="2800"/>
              <a:t>Apollo </a:t>
            </a:r>
          </a:p>
          <a:p>
            <a:pPr lvl="1"/>
            <a:r>
              <a:rPr lang="en-IE" sz="2400"/>
              <a:t>God of prophecy, music and healing.</a:t>
            </a:r>
          </a:p>
          <a:p>
            <a:pPr lvl="1"/>
            <a:r>
              <a:rPr lang="en-IE" sz="2400"/>
              <a:t>Helped Hector's brother Paris slay Achilles with an arrow in the Trojan war</a:t>
            </a:r>
          </a:p>
          <a:p>
            <a:pPr lvl="1"/>
            <a:r>
              <a:rPr lang="en-IE" sz="2400"/>
              <a:t>If someone died suddenly, he was said to have been struck down by one of Apollo's arrows</a:t>
            </a:r>
          </a:p>
          <a:p>
            <a:r>
              <a:rPr lang="en-IE" sz="2800"/>
              <a:t>Aphrodite </a:t>
            </a:r>
          </a:p>
          <a:p>
            <a:pPr lvl="1"/>
            <a:r>
              <a:rPr lang="en-IE" sz="2400"/>
              <a:t>Goddess of love, beauty and fertility. </a:t>
            </a:r>
          </a:p>
          <a:p>
            <a:pPr lvl="1"/>
            <a:r>
              <a:rPr lang="en-IE" sz="2400"/>
              <a:t>Primary role was goddess of reproduction and fertility,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The Titans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500188" y="1524000"/>
            <a:ext cx="7491412" cy="1617663"/>
          </a:xfrm>
        </p:spPr>
        <p:txBody>
          <a:bodyPr/>
          <a:lstStyle/>
          <a:p>
            <a:r>
              <a:rPr lang="en-IE" sz="2800"/>
              <a:t>Also known as the Elder Gods </a:t>
            </a:r>
          </a:p>
          <a:p>
            <a:pPr lvl="1"/>
            <a:r>
              <a:rPr lang="en-IE" sz="2400"/>
              <a:t>Ruled before the Olympians</a:t>
            </a:r>
          </a:p>
          <a:p>
            <a:r>
              <a:rPr lang="en-IE" sz="2800"/>
              <a:t>Cronus was their leader</a:t>
            </a:r>
          </a:p>
        </p:txBody>
      </p:sp>
      <p:graphicFrame>
        <p:nvGraphicFramePr>
          <p:cNvPr id="39157" name="Group 245"/>
          <p:cNvGraphicFramePr>
            <a:graphicFrameLocks noGrp="1"/>
          </p:cNvGraphicFramePr>
          <p:nvPr>
            <p:ph sz="half" idx="2"/>
          </p:nvPr>
        </p:nvGraphicFramePr>
        <p:xfrm>
          <a:off x="2987675" y="3357563"/>
          <a:ext cx="5329238" cy="3221038"/>
        </p:xfrm>
        <a:graphic>
          <a:graphicData uri="http://schemas.openxmlformats.org/drawingml/2006/table">
            <a:tbl>
              <a:tblPr/>
              <a:tblGrid>
                <a:gridCol w="1535113"/>
                <a:gridCol w="3794125"/>
              </a:tblGrid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Cronus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Rhea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Hyperion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Themis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Oceanus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Tethys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Coeus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Phoebe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Iapetus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Mnemosyne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Crius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Theia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5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Uranus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IE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 Antiqua" pitchFamily="18" charset="0"/>
                        </a:rPr>
                        <a:t>Gaia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 b="1"/>
              <a:t>The Twelve Olympians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Principal Gods in Greek Mythology</a:t>
            </a:r>
          </a:p>
          <a:p>
            <a:r>
              <a:rPr lang="en-IE"/>
              <a:t>Zeus led his siblings to victory in war with The Titans</a:t>
            </a:r>
          </a:p>
          <a:p>
            <a:r>
              <a:rPr lang="en-IE"/>
              <a:t>Group of 12 gods </a:t>
            </a:r>
          </a:p>
          <a:p>
            <a:r>
              <a:rPr lang="en-IE"/>
              <a:t>Said to inhabit the top of Mount Olympus</a:t>
            </a:r>
          </a:p>
          <a:p>
            <a:endParaRPr lang="en-IE"/>
          </a:p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IE" sz="2800" b="0"/>
              <a:t>Zeus </a:t>
            </a:r>
          </a:p>
          <a:p>
            <a:pPr>
              <a:lnSpc>
                <a:spcPct val="80000"/>
              </a:lnSpc>
            </a:pPr>
            <a:r>
              <a:rPr lang="en-IE" sz="2800" b="0"/>
              <a:t>Poseidon </a:t>
            </a:r>
          </a:p>
          <a:p>
            <a:pPr>
              <a:lnSpc>
                <a:spcPct val="80000"/>
              </a:lnSpc>
            </a:pPr>
            <a:r>
              <a:rPr lang="en-IE" sz="2800" b="0"/>
              <a:t>Hades </a:t>
            </a:r>
          </a:p>
          <a:p>
            <a:pPr>
              <a:lnSpc>
                <a:spcPct val="80000"/>
              </a:lnSpc>
            </a:pPr>
            <a:r>
              <a:rPr lang="en-IE" sz="2800" b="0"/>
              <a:t>Hestia </a:t>
            </a:r>
          </a:p>
          <a:p>
            <a:pPr>
              <a:lnSpc>
                <a:spcPct val="80000"/>
              </a:lnSpc>
            </a:pPr>
            <a:r>
              <a:rPr lang="en-IE" sz="2800" b="0"/>
              <a:t>Hera </a:t>
            </a:r>
          </a:p>
          <a:p>
            <a:pPr>
              <a:lnSpc>
                <a:spcPct val="80000"/>
              </a:lnSpc>
            </a:pPr>
            <a:r>
              <a:rPr lang="en-IE" sz="2800" b="0"/>
              <a:t>Ares </a:t>
            </a:r>
          </a:p>
          <a:p>
            <a:pPr>
              <a:lnSpc>
                <a:spcPct val="80000"/>
              </a:lnSpc>
            </a:pPr>
            <a:r>
              <a:rPr lang="en-IE" sz="2800" b="0"/>
              <a:t>Athena </a:t>
            </a:r>
          </a:p>
          <a:p>
            <a:pPr>
              <a:lnSpc>
                <a:spcPct val="80000"/>
              </a:lnSpc>
            </a:pPr>
            <a:r>
              <a:rPr lang="en-IE" sz="2800" b="0"/>
              <a:t>Apollo </a:t>
            </a:r>
          </a:p>
          <a:p>
            <a:pPr>
              <a:lnSpc>
                <a:spcPct val="80000"/>
              </a:lnSpc>
            </a:pPr>
            <a:r>
              <a:rPr lang="en-IE" sz="2800" b="0"/>
              <a:t>Aphrodite </a:t>
            </a:r>
          </a:p>
          <a:p>
            <a:pPr>
              <a:lnSpc>
                <a:spcPct val="80000"/>
              </a:lnSpc>
            </a:pPr>
            <a:r>
              <a:rPr lang="en-IE" sz="2800" b="0"/>
              <a:t>Hermes </a:t>
            </a:r>
          </a:p>
          <a:p>
            <a:pPr>
              <a:lnSpc>
                <a:spcPct val="80000"/>
              </a:lnSpc>
            </a:pPr>
            <a:r>
              <a:rPr lang="en-IE" sz="2800" b="0"/>
              <a:t>Artemis </a:t>
            </a:r>
          </a:p>
          <a:p>
            <a:pPr>
              <a:lnSpc>
                <a:spcPct val="80000"/>
              </a:lnSpc>
            </a:pPr>
            <a:r>
              <a:rPr lang="en-IE" sz="2800" b="0"/>
              <a:t>Hephaestus </a:t>
            </a:r>
          </a:p>
          <a:p>
            <a:endParaRPr lang="en-IE" sz="2800" b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1440" tIns="45720" rIns="91440" bIns="45720"/>
          <a:lstStyle/>
          <a:p>
            <a:r>
              <a:rPr lang="en-IE" sz="3200" b="1"/>
              <a:t>The Twelve Olympians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Poseidon &amp; Hades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Poseidon  </a:t>
            </a:r>
          </a:p>
          <a:p>
            <a:pPr lvl="1"/>
            <a:r>
              <a:rPr lang="en-IE"/>
              <a:t>God of the sea and brother of Zeus</a:t>
            </a:r>
          </a:p>
          <a:p>
            <a:pPr lvl="1"/>
            <a:r>
              <a:rPr lang="en-IE"/>
              <a:t>Called up terrible storms or calm the waves </a:t>
            </a:r>
          </a:p>
          <a:p>
            <a:r>
              <a:rPr lang="en-IE"/>
              <a:t>Hades </a:t>
            </a:r>
          </a:p>
          <a:p>
            <a:pPr lvl="1"/>
            <a:r>
              <a:rPr lang="en-IE"/>
              <a:t>Ruler of the underworld and Lord of the dead </a:t>
            </a:r>
          </a:p>
          <a:p>
            <a:pPr lvl="1"/>
            <a:r>
              <a:rPr lang="en-IE"/>
              <a:t>Unpopular god both with mortals and other gods</a:t>
            </a:r>
          </a:p>
          <a:p>
            <a:pPr>
              <a:buFont typeface="Wingdings" pitchFamily="2" charset="2"/>
              <a:buNone/>
            </a:pPr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Hermes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Messenger of the gods and guide of dead souls to the Underworld</a:t>
            </a:r>
          </a:p>
          <a:p>
            <a:r>
              <a:rPr lang="en-IE"/>
              <a:t>Used Zeus’s staff as a symbol of status </a:t>
            </a:r>
          </a:p>
          <a:p>
            <a:r>
              <a:rPr lang="en-IE"/>
              <a:t>Patron saint of travellers</a:t>
            </a:r>
          </a:p>
          <a:p>
            <a:r>
              <a:rPr lang="en-IE"/>
              <a:t>Invented running and boxing</a:t>
            </a:r>
          </a:p>
          <a:p>
            <a:pPr lvl="1"/>
            <a:r>
              <a:rPr lang="en-IE"/>
              <a:t>Statue at entrance to stadium at Olympia and every gymnasium in Greece</a:t>
            </a:r>
          </a:p>
          <a:p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Hestia &amp; Hera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IE"/>
              <a:t>Hera </a:t>
            </a:r>
          </a:p>
          <a:p>
            <a:pPr lvl="1">
              <a:lnSpc>
                <a:spcPct val="90000"/>
              </a:lnSpc>
            </a:pPr>
            <a:r>
              <a:rPr lang="en-IE"/>
              <a:t>Goddess of marriage and wife of Zeus </a:t>
            </a:r>
          </a:p>
          <a:p>
            <a:pPr lvl="1">
              <a:lnSpc>
                <a:spcPct val="90000"/>
              </a:lnSpc>
            </a:pPr>
            <a:r>
              <a:rPr lang="en-IE"/>
              <a:t>Queen of all the Olympians </a:t>
            </a:r>
          </a:p>
          <a:p>
            <a:pPr lvl="1">
              <a:lnSpc>
                <a:spcPct val="90000"/>
              </a:lnSpc>
            </a:pPr>
            <a:r>
              <a:rPr lang="en-IE"/>
              <a:t>Beautiful and manipulative</a:t>
            </a:r>
          </a:p>
          <a:p>
            <a:pPr>
              <a:lnSpc>
                <a:spcPct val="90000"/>
              </a:lnSpc>
            </a:pPr>
            <a:r>
              <a:rPr lang="en-IE"/>
              <a:t>Hestia </a:t>
            </a:r>
          </a:p>
          <a:p>
            <a:pPr lvl="1">
              <a:lnSpc>
                <a:spcPct val="90000"/>
              </a:lnSpc>
            </a:pPr>
            <a:r>
              <a:rPr lang="en-IE"/>
              <a:t>Goddess of the hearth and fire </a:t>
            </a:r>
          </a:p>
          <a:p>
            <a:pPr lvl="1">
              <a:lnSpc>
                <a:spcPct val="90000"/>
              </a:lnSpc>
            </a:pPr>
            <a:r>
              <a:rPr lang="en-IE"/>
              <a:t>Worshipped as the most ancient of the Olympians </a:t>
            </a:r>
          </a:p>
          <a:p>
            <a:pPr lvl="1">
              <a:lnSpc>
                <a:spcPct val="90000"/>
              </a:lnSpc>
            </a:pPr>
            <a:r>
              <a:rPr lang="en-IE"/>
              <a:t>Most fair of all the gods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Zeus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IE" sz="2000"/>
              <a:t>Most Powerful god and ruler of Mount Olympus</a:t>
            </a:r>
          </a:p>
          <a:p>
            <a:pPr>
              <a:lnSpc>
                <a:spcPct val="90000"/>
              </a:lnSpc>
            </a:pPr>
            <a:r>
              <a:rPr lang="en-IE" sz="2000"/>
              <a:t>The God of the sky</a:t>
            </a:r>
          </a:p>
          <a:p>
            <a:pPr>
              <a:lnSpc>
                <a:spcPct val="90000"/>
              </a:lnSpc>
            </a:pPr>
            <a:r>
              <a:rPr lang="en-IE" sz="2000"/>
              <a:t>Carried a thunderbolt that he threw at people who upset him</a:t>
            </a:r>
          </a:p>
          <a:p>
            <a:pPr>
              <a:lnSpc>
                <a:spcPct val="90000"/>
              </a:lnSpc>
            </a:pPr>
            <a:r>
              <a:rPr lang="en-IE" sz="2000"/>
              <a:t>Many temples and festivals in his honour</a:t>
            </a:r>
          </a:p>
          <a:p>
            <a:pPr>
              <a:lnSpc>
                <a:spcPct val="90000"/>
              </a:lnSpc>
            </a:pPr>
            <a:r>
              <a:rPr lang="en-IE" sz="2000"/>
              <a:t>Olympic Games were held in honour of Zeus</a:t>
            </a:r>
          </a:p>
        </p:txBody>
      </p:sp>
      <p:pic>
        <p:nvPicPr>
          <p:cNvPr id="512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3203575" y="3716338"/>
            <a:ext cx="3729038" cy="279558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/>
              <a:t>Ares &amp; Athena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IE"/>
              <a:t>Ares </a:t>
            </a:r>
          </a:p>
          <a:p>
            <a:pPr lvl="1"/>
            <a:r>
              <a:rPr lang="en-IE"/>
              <a:t>God of war </a:t>
            </a:r>
          </a:p>
          <a:p>
            <a:pPr lvl="1"/>
            <a:r>
              <a:rPr lang="en-IE"/>
              <a:t>The bloodier the battle the better! </a:t>
            </a:r>
          </a:p>
          <a:p>
            <a:pPr lvl="1"/>
            <a:r>
              <a:rPr lang="en-IE"/>
              <a:t>Unpopular with both mortals and gods</a:t>
            </a:r>
          </a:p>
          <a:p>
            <a:r>
              <a:rPr lang="en-IE"/>
              <a:t>Athena </a:t>
            </a:r>
          </a:p>
          <a:p>
            <a:pPr lvl="1"/>
            <a:r>
              <a:rPr lang="en-IE"/>
              <a:t>Goddess of war, wisdom and skill</a:t>
            </a:r>
          </a:p>
          <a:p>
            <a:pPr lvl="1"/>
            <a:r>
              <a:rPr lang="en-IE"/>
              <a:t>Used her father Zeus’s thunderbolt</a:t>
            </a:r>
          </a:p>
          <a:p>
            <a:pPr lvl="1"/>
            <a:r>
              <a:rPr lang="en-IE"/>
              <a:t>Patron goddess of Athens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IE" sz="3200"/>
              <a:t>Artemis &amp; Hephaestus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IE" sz="2800"/>
              <a:t>Artemis </a:t>
            </a:r>
          </a:p>
          <a:p>
            <a:pPr lvl="1">
              <a:lnSpc>
                <a:spcPct val="90000"/>
              </a:lnSpc>
            </a:pPr>
            <a:r>
              <a:rPr lang="en-IE" sz="2400"/>
              <a:t>Goddess of the hunt </a:t>
            </a:r>
          </a:p>
          <a:p>
            <a:pPr lvl="1">
              <a:lnSpc>
                <a:spcPct val="90000"/>
              </a:lnSpc>
            </a:pPr>
            <a:r>
              <a:rPr lang="en-IE" sz="2400"/>
              <a:t>Helped her mother deliver Apollo</a:t>
            </a:r>
          </a:p>
          <a:p>
            <a:pPr lvl="1">
              <a:lnSpc>
                <a:spcPct val="90000"/>
              </a:lnSpc>
            </a:pPr>
            <a:r>
              <a:rPr lang="en-IE" sz="2400"/>
              <a:t>Associated with childbirth and the patron of pregnant women</a:t>
            </a:r>
          </a:p>
          <a:p>
            <a:pPr>
              <a:lnSpc>
                <a:spcPct val="90000"/>
              </a:lnSpc>
            </a:pPr>
            <a:r>
              <a:rPr lang="en-IE" sz="2800"/>
              <a:t>Hephaestus </a:t>
            </a:r>
          </a:p>
          <a:p>
            <a:pPr lvl="1">
              <a:lnSpc>
                <a:spcPct val="90000"/>
              </a:lnSpc>
            </a:pPr>
            <a:r>
              <a:rPr lang="en-IE" sz="2400"/>
              <a:t>God of fire and crafts (blacksmiths)</a:t>
            </a:r>
          </a:p>
          <a:p>
            <a:pPr lvl="1">
              <a:lnSpc>
                <a:spcPct val="90000"/>
              </a:lnSpc>
            </a:pPr>
            <a:r>
              <a:rPr lang="en-IE" sz="2400"/>
              <a:t>Workshop lay under Mount Etna</a:t>
            </a:r>
          </a:p>
          <a:p>
            <a:pPr lvl="1">
              <a:lnSpc>
                <a:spcPct val="90000"/>
              </a:lnSpc>
            </a:pPr>
            <a:r>
              <a:rPr lang="en-IE" sz="2400"/>
              <a:t>Created twelve golden thrones of the Olympians  and armour for Achilles during the siege of Troy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porting Progress or Status">
  <a:themeElements>
    <a:clrScheme name="Reporting Progress or Status 1">
      <a:dk1>
        <a:srgbClr val="333300"/>
      </a:dk1>
      <a:lt1>
        <a:srgbClr val="FFFFFF"/>
      </a:lt1>
      <a:dk2>
        <a:srgbClr val="000000"/>
      </a:dk2>
      <a:lt2>
        <a:srgbClr val="969696"/>
      </a:lt2>
      <a:accent1>
        <a:srgbClr val="E5D58A"/>
      </a:accent1>
      <a:accent2>
        <a:srgbClr val="CCCC00"/>
      </a:accent2>
      <a:accent3>
        <a:srgbClr val="FFFFFF"/>
      </a:accent3>
      <a:accent4>
        <a:srgbClr val="2A2A00"/>
      </a:accent4>
      <a:accent5>
        <a:srgbClr val="F0E7C4"/>
      </a:accent5>
      <a:accent6>
        <a:srgbClr val="B9B900"/>
      </a:accent6>
      <a:hlink>
        <a:srgbClr val="999933"/>
      </a:hlink>
      <a:folHlink>
        <a:srgbClr val="666633"/>
      </a:folHlink>
    </a:clrScheme>
    <a:fontScheme name="Reporting Progress or Status">
      <a:majorFont>
        <a:latin typeface="Engravers MT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I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I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Reporting Progress or Status 1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5D58A"/>
        </a:accent1>
        <a:accent2>
          <a:srgbClr val="CCCC00"/>
        </a:accent2>
        <a:accent3>
          <a:srgbClr val="FFFFFF"/>
        </a:accent3>
        <a:accent4>
          <a:srgbClr val="2A2A00"/>
        </a:accent4>
        <a:accent5>
          <a:srgbClr val="F0E7C4"/>
        </a:accent5>
        <a:accent6>
          <a:srgbClr val="B9B900"/>
        </a:accent6>
        <a:hlink>
          <a:srgbClr val="9999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2">
        <a:dk1>
          <a:srgbClr val="000000"/>
        </a:dk1>
        <a:lt1>
          <a:srgbClr val="8EA1C0"/>
        </a:lt1>
        <a:dk2>
          <a:srgbClr val="FFFFFF"/>
        </a:dk2>
        <a:lt2>
          <a:srgbClr val="5F5F5F"/>
        </a:lt2>
        <a:accent1>
          <a:srgbClr val="B6CDDE"/>
        </a:accent1>
        <a:accent2>
          <a:srgbClr val="8A7CA2"/>
        </a:accent2>
        <a:accent3>
          <a:srgbClr val="C6CDDC"/>
        </a:accent3>
        <a:accent4>
          <a:srgbClr val="000000"/>
        </a:accent4>
        <a:accent5>
          <a:srgbClr val="D7E3EC"/>
        </a:accent5>
        <a:accent6>
          <a:srgbClr val="7D7092"/>
        </a:accent6>
        <a:hlink>
          <a:srgbClr val="336699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porting Progress or Status 3">
        <a:dk1>
          <a:srgbClr val="333300"/>
        </a:dk1>
        <a:lt1>
          <a:srgbClr val="FFFFFF"/>
        </a:lt1>
        <a:dk2>
          <a:srgbClr val="000000"/>
        </a:dk2>
        <a:lt2>
          <a:srgbClr val="969696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2A2A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Reporting Progress or Status</Template>
  <TotalTime>317</TotalTime>
  <Words>390</Words>
  <Application>Microsoft Office PowerPoint</Application>
  <PresentationFormat>On-screen Show (4:3)</PresentationFormat>
  <Paragraphs>92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Reporting Progress or Status</vt:lpstr>
      <vt:lpstr>Greek mythology </vt:lpstr>
      <vt:lpstr>The Twelve Olympians</vt:lpstr>
      <vt:lpstr>The Twelve Olympians</vt:lpstr>
      <vt:lpstr>Poseidon &amp; Hades</vt:lpstr>
      <vt:lpstr>Hermes</vt:lpstr>
      <vt:lpstr>Hestia &amp; Hera</vt:lpstr>
      <vt:lpstr>Zeus</vt:lpstr>
      <vt:lpstr>Ares &amp; Athena</vt:lpstr>
      <vt:lpstr>Artemis &amp; Hephaestus</vt:lpstr>
      <vt:lpstr>Apollo &amp; Aphrodite</vt:lpstr>
      <vt:lpstr>The Titans</vt:lpstr>
    </vt:vector>
  </TitlesOfParts>
  <Company>EPCO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Greek mythology</dc:title>
  <dc:creator>K Carroll</dc:creator>
  <cp:lastModifiedBy>Stephen</cp:lastModifiedBy>
  <cp:revision>20</cp:revision>
  <dcterms:created xsi:type="dcterms:W3CDTF">2005-09-08T10:00:36Z</dcterms:created>
  <dcterms:modified xsi:type="dcterms:W3CDTF">2010-06-17T13:56:57Z</dcterms:modified>
</cp:coreProperties>
</file>