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6192"/>
    <a:srgbClr val="0C72AA"/>
    <a:srgbClr val="0987CD"/>
    <a:srgbClr val="027FD4"/>
    <a:srgbClr val="19A1FD"/>
    <a:srgbClr val="006CCE"/>
    <a:srgbClr val="02B9CC"/>
    <a:srgbClr val="0089C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64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95763-7149-45D2-9FBE-0655AFEA518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33202-E8A3-4499-BDF4-215CD9EA1FA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9C157-A378-49E1-A2B9-A52C423011A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67D3149-622E-44BA-9E44-E6DC390B0C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7297F-65B8-4F1D-BB50-5A3549CF97C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A4016-B02C-4C63-B0CE-99FFE09882C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0C7E4-F066-45ED-84DD-35D998E8421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FF1BE-4F97-40D1-83C0-85EDCE82C0D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7EE6D-20FC-40DA-88D1-0A681799A37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1C99D-2A30-44D8-824B-03584FDE65A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4003B-0F0F-4623-A7BA-3DFEC5A5EFB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00F47-2049-44B6-83ED-BC8DB47865B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3DBE24-245D-4C19-BC57-6213E032C83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IE">
                <a:solidFill>
                  <a:schemeClr val="tx1"/>
                </a:solidFill>
              </a:rPr>
              <a:t>School Exercise Clubs</a:t>
            </a:r>
            <a:r>
              <a:rPr lang="en-IE"/>
              <a:t> </a:t>
            </a: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/>
              <a:t>What do we get up to, really?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Available activities</a:t>
            </a:r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0738" y="1600200"/>
            <a:ext cx="4038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IE"/>
              <a:t>    Indoor</a:t>
            </a:r>
            <a:br>
              <a:rPr lang="en-IE"/>
            </a:br>
            <a:endParaRPr lang="en-IE"/>
          </a:p>
          <a:p>
            <a:r>
              <a:rPr lang="en-IE"/>
              <a:t>Basketball</a:t>
            </a:r>
          </a:p>
          <a:p>
            <a:r>
              <a:rPr lang="en-IE"/>
              <a:t>Badminton</a:t>
            </a:r>
          </a:p>
          <a:p>
            <a:r>
              <a:rPr lang="en-IE"/>
              <a:t>Gymnastics</a:t>
            </a:r>
          </a:p>
          <a:p>
            <a:r>
              <a:rPr lang="en-IE"/>
              <a:t>Karate</a:t>
            </a:r>
          </a:p>
          <a:p>
            <a:r>
              <a:rPr lang="en-IE"/>
              <a:t>Yoga</a:t>
            </a:r>
          </a:p>
          <a:p>
            <a:pPr>
              <a:buFontTx/>
              <a:buNone/>
            </a:pPr>
            <a:endParaRPr lang="en-IE"/>
          </a:p>
          <a:p>
            <a:endParaRPr lang="en-GB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IE"/>
              <a:t>    Outdoor</a:t>
            </a:r>
            <a:br>
              <a:rPr lang="en-IE"/>
            </a:br>
            <a:endParaRPr lang="en-IE"/>
          </a:p>
          <a:p>
            <a:r>
              <a:rPr lang="en-IE"/>
              <a:t>Soccer</a:t>
            </a:r>
          </a:p>
          <a:p>
            <a:r>
              <a:rPr lang="en-IE"/>
              <a:t>Hockey</a:t>
            </a:r>
          </a:p>
          <a:p>
            <a:r>
              <a:rPr lang="en-IE"/>
              <a:t>Tennis</a:t>
            </a:r>
          </a:p>
          <a:p>
            <a:r>
              <a:rPr lang="en-IE"/>
              <a:t>Rugby</a:t>
            </a:r>
          </a:p>
          <a:p>
            <a:r>
              <a:rPr lang="en-IE"/>
              <a:t>Baseball</a:t>
            </a:r>
          </a:p>
          <a:p>
            <a:endParaRPr lang="en-IE"/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Winning Teams!</a:t>
            </a:r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IE" sz="2800"/>
              <a:t>Our Girls under 16 hockey team came top of the National league when they beat Osprey Heights in the final!</a:t>
            </a:r>
            <a:br>
              <a:rPr lang="en-IE" sz="2800"/>
            </a:br>
            <a:r>
              <a:rPr lang="en-IE" sz="2800"/>
              <a:t/>
            </a:r>
            <a:br>
              <a:rPr lang="en-IE" sz="2800"/>
            </a:br>
            <a:r>
              <a:rPr lang="en-IE" sz="2800"/>
              <a:t>Well done Girls!!</a:t>
            </a:r>
            <a:endParaRPr lang="en-GB" sz="2800"/>
          </a:p>
        </p:txBody>
      </p:sp>
      <p:pic>
        <p:nvPicPr>
          <p:cNvPr id="28676" name="Picture 4" descr="MCj0239505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537200" y="1844675"/>
            <a:ext cx="3149600" cy="3128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Winning Teams!</a:t>
            </a:r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IE" sz="2800"/>
              <a:t>Congratulations to the Boys basketball team for coming in third place in the National basketball League.</a:t>
            </a:r>
            <a:endParaRPr lang="en-GB" sz="2800"/>
          </a:p>
        </p:txBody>
      </p:sp>
      <p:pic>
        <p:nvPicPr>
          <p:cNvPr id="29700" name="Picture 4" descr="MCj0318642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554663" y="2060575"/>
            <a:ext cx="2962275" cy="3000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New Sports</a:t>
            </a:r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IE" sz="2800"/>
              <a:t>We now offer yoga and baseball to all the students as after-school activities.</a:t>
            </a:r>
          </a:p>
          <a:p>
            <a:pPr>
              <a:buFontTx/>
              <a:buNone/>
            </a:pPr>
            <a:r>
              <a:rPr lang="en-IE" sz="2800"/>
              <a:t>Contact Mr Morse if you want more information!</a:t>
            </a:r>
            <a:endParaRPr lang="en-GB" sz="2800"/>
          </a:p>
        </p:txBody>
      </p:sp>
      <p:pic>
        <p:nvPicPr>
          <p:cNvPr id="30724" name="Picture 4" descr="MCj0310178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526088" y="1665288"/>
            <a:ext cx="2933700" cy="34337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87</Words>
  <Application>Microsoft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School Exercise Clubs </vt:lpstr>
      <vt:lpstr>Available activities</vt:lpstr>
      <vt:lpstr>Winning Teams!</vt:lpstr>
      <vt:lpstr>Winning Teams!</vt:lpstr>
      <vt:lpstr>New Sports</vt:lpstr>
    </vt:vector>
  </TitlesOfParts>
  <Company>EPCO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Exercise Clubs</dc:title>
  <dc:creator>Abby</dc:creator>
  <cp:lastModifiedBy>Stephen</cp:lastModifiedBy>
  <cp:revision>2</cp:revision>
  <cp:lastPrinted>1601-01-01T00:00:00Z</cp:lastPrinted>
  <dcterms:created xsi:type="dcterms:W3CDTF">2005-08-11T09:47:32Z</dcterms:created>
  <dcterms:modified xsi:type="dcterms:W3CDTF">2010-06-17T11:46:37Z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TC011812091033</vt:lpwstr>
  </property>
</Properties>
</file>