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2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0" r:id="rId4"/>
    <p:sldId id="263" r:id="rId5"/>
    <p:sldId id="264" r:id="rId6"/>
    <p:sldId id="257" r:id="rId7"/>
    <p:sldId id="265" r:id="rId8"/>
    <p:sldId id="259" r:id="rId9"/>
    <p:sldId id="262" r:id="rId10"/>
    <p:sldId id="261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gif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gif"/></Relationships>
</file>

<file path=ppt/diagram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19D6F2-C247-4F15-B25C-0A61262AF584}" type="doc">
      <dgm:prSet loTypeId="urn:microsoft.com/office/officeart/2005/8/layout/vList2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755F8BB5-99F9-4B9A-94DF-CE445ECA101F}">
      <dgm:prSet/>
      <dgm:spPr/>
      <dgm:t>
        <a:bodyPr/>
        <a:lstStyle/>
        <a:p>
          <a:pPr rtl="0"/>
          <a:r>
            <a:rPr lang="en-GB" dirty="0" smtClean="0"/>
            <a:t>Practice  Session</a:t>
          </a:r>
          <a:endParaRPr lang="en-GB" dirty="0"/>
        </a:p>
      </dgm:t>
    </dgm:pt>
    <dgm:pt modelId="{17489AAA-7775-42AA-91FA-B1DA6F00C65E}" type="parTrans" cxnId="{F0721031-A308-4EA5-99E4-1F615862BD24}">
      <dgm:prSet/>
      <dgm:spPr/>
      <dgm:t>
        <a:bodyPr/>
        <a:lstStyle/>
        <a:p>
          <a:endParaRPr lang="en-GB"/>
        </a:p>
      </dgm:t>
    </dgm:pt>
    <dgm:pt modelId="{B99AE24A-0969-48AA-AFB5-9050151A592F}" type="sibTrans" cxnId="{F0721031-A308-4EA5-99E4-1F615862BD24}">
      <dgm:prSet/>
      <dgm:spPr/>
      <dgm:t>
        <a:bodyPr/>
        <a:lstStyle/>
        <a:p>
          <a:endParaRPr lang="en-GB"/>
        </a:p>
      </dgm:t>
    </dgm:pt>
    <dgm:pt modelId="{03765E38-2005-43ED-931E-524D60E2A5C6}" type="pres">
      <dgm:prSet presAssocID="{9619D6F2-C247-4F15-B25C-0A61262AF58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33DB42FE-DA3C-4A1B-A751-C5E33E3D817A}" type="pres">
      <dgm:prSet presAssocID="{755F8BB5-99F9-4B9A-94DF-CE445ECA101F}" presName="parentText" presStyleLbl="node1" presStyleIdx="0" presStyleCnt="1" custLinFactNeighborX="367" custLinFactNeighborY="-4252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0721031-A308-4EA5-99E4-1F615862BD24}" srcId="{9619D6F2-C247-4F15-B25C-0A61262AF584}" destId="{755F8BB5-99F9-4B9A-94DF-CE445ECA101F}" srcOrd="0" destOrd="0" parTransId="{17489AAA-7775-42AA-91FA-B1DA6F00C65E}" sibTransId="{B99AE24A-0969-48AA-AFB5-9050151A592F}"/>
    <dgm:cxn modelId="{2C2B73BB-3905-46D4-86E3-46272825E085}" type="presOf" srcId="{9619D6F2-C247-4F15-B25C-0A61262AF584}" destId="{03765E38-2005-43ED-931E-524D60E2A5C6}" srcOrd="0" destOrd="0" presId="urn:microsoft.com/office/officeart/2005/8/layout/vList2"/>
    <dgm:cxn modelId="{E1A4B14E-2590-4080-8F1D-19324BCE8490}" type="presOf" srcId="{755F8BB5-99F9-4B9A-94DF-CE445ECA101F}" destId="{33DB42FE-DA3C-4A1B-A751-C5E33E3D817A}" srcOrd="0" destOrd="0" presId="urn:microsoft.com/office/officeart/2005/8/layout/vList2"/>
    <dgm:cxn modelId="{233AC768-C623-4905-B069-3F3686B32836}" type="presParOf" srcId="{03765E38-2005-43ED-931E-524D60E2A5C6}" destId="{33DB42FE-DA3C-4A1B-A751-C5E33E3D817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51D1D27-E014-44A9-92E2-BAD9A2546B28}" type="doc">
      <dgm:prSet loTypeId="urn:microsoft.com/office/officeart/2005/8/layout/vList2" loCatId="list" qsTypeId="urn:microsoft.com/office/officeart/2005/8/quickstyle/3d2" qsCatId="3D" csTypeId="urn:microsoft.com/office/officeart/2005/8/colors/colorful3" csCatId="colorful"/>
      <dgm:spPr/>
      <dgm:t>
        <a:bodyPr/>
        <a:lstStyle/>
        <a:p>
          <a:endParaRPr lang="en-GB"/>
        </a:p>
      </dgm:t>
    </dgm:pt>
    <dgm:pt modelId="{EFD25D6B-49AC-477A-9BE9-B2DF8CB5F1B1}">
      <dgm:prSet/>
      <dgm:spPr/>
      <dgm:t>
        <a:bodyPr/>
        <a:lstStyle/>
        <a:p>
          <a:pPr rtl="0"/>
          <a:r>
            <a:rPr lang="en-GB" dirty="0" smtClean="0"/>
            <a:t>Microsoft Project</a:t>
          </a:r>
          <a:endParaRPr lang="en-GB" dirty="0"/>
        </a:p>
      </dgm:t>
    </dgm:pt>
    <dgm:pt modelId="{63C4B68C-6EC2-4668-B2BB-4D2ABFB4458D}" type="parTrans" cxnId="{AD33C702-603A-403A-926D-F9589629FCE4}">
      <dgm:prSet/>
      <dgm:spPr/>
      <dgm:t>
        <a:bodyPr/>
        <a:lstStyle/>
        <a:p>
          <a:endParaRPr lang="en-GB"/>
        </a:p>
      </dgm:t>
    </dgm:pt>
    <dgm:pt modelId="{FE4B7827-D11A-4FFF-9B64-9D6816C05B32}" type="sibTrans" cxnId="{AD33C702-603A-403A-926D-F9589629FCE4}">
      <dgm:prSet/>
      <dgm:spPr/>
      <dgm:t>
        <a:bodyPr/>
        <a:lstStyle/>
        <a:p>
          <a:endParaRPr lang="en-GB"/>
        </a:p>
      </dgm:t>
    </dgm:pt>
    <dgm:pt modelId="{5E86B751-0141-4BF8-A5DE-1434EDC5A91D}" type="pres">
      <dgm:prSet presAssocID="{751D1D27-E014-44A9-92E2-BAD9A2546B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23E3B06-811D-415B-AE00-03F71DEA332D}" type="pres">
      <dgm:prSet presAssocID="{EFD25D6B-49AC-477A-9BE9-B2DF8CB5F1B1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D33C702-603A-403A-926D-F9589629FCE4}" srcId="{751D1D27-E014-44A9-92E2-BAD9A2546B28}" destId="{EFD25D6B-49AC-477A-9BE9-B2DF8CB5F1B1}" srcOrd="0" destOrd="0" parTransId="{63C4B68C-6EC2-4668-B2BB-4D2ABFB4458D}" sibTransId="{FE4B7827-D11A-4FFF-9B64-9D6816C05B32}"/>
    <dgm:cxn modelId="{BA2AA86E-5451-425A-A8FA-C780379EC1FE}" type="presOf" srcId="{EFD25D6B-49AC-477A-9BE9-B2DF8CB5F1B1}" destId="{123E3B06-811D-415B-AE00-03F71DEA332D}" srcOrd="0" destOrd="0" presId="urn:microsoft.com/office/officeart/2005/8/layout/vList2"/>
    <dgm:cxn modelId="{54B6765C-2428-4EAC-A68B-596AB9636A66}" type="presOf" srcId="{751D1D27-E014-44A9-92E2-BAD9A2546B28}" destId="{5E86B751-0141-4BF8-A5DE-1434EDC5A91D}" srcOrd="0" destOrd="0" presId="urn:microsoft.com/office/officeart/2005/8/layout/vList2"/>
    <dgm:cxn modelId="{9E78E173-15CD-4DE8-84F2-4907D7621933}" type="presParOf" srcId="{5E86B751-0141-4BF8-A5DE-1434EDC5A91D}" destId="{123E3B06-811D-415B-AE00-03F71DEA332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90AA3A6-6DAB-44D0-9A9F-6FC352FBDEEB}" type="doc">
      <dgm:prSet loTypeId="urn:microsoft.com/office/officeart/2005/8/layout/vList2" loCatId="list" qsTypeId="urn:microsoft.com/office/officeart/2005/8/quickstyle/3d2" qsCatId="3D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81545D8C-BF51-4C5E-986D-74B1E0C3B96C}">
      <dgm:prSet/>
      <dgm:spPr/>
      <dgm:t>
        <a:bodyPr/>
        <a:lstStyle/>
        <a:p>
          <a:pPr rtl="0"/>
          <a:r>
            <a:rPr lang="en-GB" dirty="0" smtClean="0"/>
            <a:t>Hands on Session</a:t>
          </a:r>
          <a:endParaRPr lang="en-GB" dirty="0"/>
        </a:p>
      </dgm:t>
    </dgm:pt>
    <dgm:pt modelId="{9DD1A794-91DE-40B8-B5EB-FA7C5C9DB054}" type="parTrans" cxnId="{388D5A47-88CD-4D64-A420-19C74555B89C}">
      <dgm:prSet/>
      <dgm:spPr/>
      <dgm:t>
        <a:bodyPr/>
        <a:lstStyle/>
        <a:p>
          <a:endParaRPr lang="en-GB"/>
        </a:p>
      </dgm:t>
    </dgm:pt>
    <dgm:pt modelId="{2E0ED24E-1BC6-420E-9845-10EFDF594003}" type="sibTrans" cxnId="{388D5A47-88CD-4D64-A420-19C74555B89C}">
      <dgm:prSet/>
      <dgm:spPr/>
      <dgm:t>
        <a:bodyPr/>
        <a:lstStyle/>
        <a:p>
          <a:endParaRPr lang="en-GB"/>
        </a:p>
      </dgm:t>
    </dgm:pt>
    <dgm:pt modelId="{0497CB3E-3823-4348-AA8E-6D6C5168C95F}" type="pres">
      <dgm:prSet presAssocID="{B90AA3A6-6DAB-44D0-9A9F-6FC352FBDEE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65D4C1D8-E567-4E3F-A4B0-45E6381AF5F2}" type="pres">
      <dgm:prSet presAssocID="{81545D8C-BF51-4C5E-986D-74B1E0C3B96C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416FC47-8028-4DEC-B2F3-3FF8DDA1BF2D}" type="presOf" srcId="{B90AA3A6-6DAB-44D0-9A9F-6FC352FBDEEB}" destId="{0497CB3E-3823-4348-AA8E-6D6C5168C95F}" srcOrd="0" destOrd="0" presId="urn:microsoft.com/office/officeart/2005/8/layout/vList2"/>
    <dgm:cxn modelId="{7FBCD32F-ED96-482F-AEF9-E06BC16CDC86}" type="presOf" srcId="{81545D8C-BF51-4C5E-986D-74B1E0C3B96C}" destId="{65D4C1D8-E567-4E3F-A4B0-45E6381AF5F2}" srcOrd="0" destOrd="0" presId="urn:microsoft.com/office/officeart/2005/8/layout/vList2"/>
    <dgm:cxn modelId="{388D5A47-88CD-4D64-A420-19C74555B89C}" srcId="{B90AA3A6-6DAB-44D0-9A9F-6FC352FBDEEB}" destId="{81545D8C-BF51-4C5E-986D-74B1E0C3B96C}" srcOrd="0" destOrd="0" parTransId="{9DD1A794-91DE-40B8-B5EB-FA7C5C9DB054}" sibTransId="{2E0ED24E-1BC6-420E-9845-10EFDF594003}"/>
    <dgm:cxn modelId="{8473EED2-CA94-47BF-8632-7A288BAA2F0B}" type="presParOf" srcId="{0497CB3E-3823-4348-AA8E-6D6C5168C95F}" destId="{65D4C1D8-E567-4E3F-A4B0-45E6381AF5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D143ADE-AEF2-4DC7-BEA9-0040E8BA2535}" type="doc">
      <dgm:prSet loTypeId="urn:microsoft.com/office/officeart/2005/8/layout/vList2" loCatId="list" qsTypeId="urn:microsoft.com/office/officeart/2005/8/quickstyle/3d2" qsCatId="3D" csTypeId="urn:microsoft.com/office/officeart/2005/8/colors/colorful2" csCatId="colorful"/>
      <dgm:spPr/>
      <dgm:t>
        <a:bodyPr/>
        <a:lstStyle/>
        <a:p>
          <a:endParaRPr lang="en-GB"/>
        </a:p>
      </dgm:t>
    </dgm:pt>
    <dgm:pt modelId="{96A2FF29-79E8-43BD-A339-D2E6BFFB7B0D}">
      <dgm:prSet/>
      <dgm:spPr/>
      <dgm:t>
        <a:bodyPr/>
        <a:lstStyle/>
        <a:p>
          <a:pPr rtl="0"/>
          <a:r>
            <a:rPr lang="en-GB" dirty="0" smtClean="0"/>
            <a:t>Network Analysis</a:t>
          </a:r>
          <a:endParaRPr lang="en-GB" dirty="0"/>
        </a:p>
      </dgm:t>
    </dgm:pt>
    <dgm:pt modelId="{58CDF046-538C-44FF-841A-6FEBA003AA5C}" type="parTrans" cxnId="{6DF0B4F5-36B0-428E-822E-FB5B257FB2B1}">
      <dgm:prSet/>
      <dgm:spPr/>
      <dgm:t>
        <a:bodyPr/>
        <a:lstStyle/>
        <a:p>
          <a:endParaRPr lang="en-GB"/>
        </a:p>
      </dgm:t>
    </dgm:pt>
    <dgm:pt modelId="{D9C720F9-7B23-495E-815B-B3F1B983E3E5}" type="sibTrans" cxnId="{6DF0B4F5-36B0-428E-822E-FB5B257FB2B1}">
      <dgm:prSet/>
      <dgm:spPr/>
      <dgm:t>
        <a:bodyPr/>
        <a:lstStyle/>
        <a:p>
          <a:endParaRPr lang="en-GB"/>
        </a:p>
      </dgm:t>
    </dgm:pt>
    <dgm:pt modelId="{EB3FA694-E138-47A4-8D32-1556B4AB63C2}" type="pres">
      <dgm:prSet presAssocID="{7D143ADE-AEF2-4DC7-BEA9-0040E8BA253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6F6562B-4407-48A1-B8EC-AAE885606049}" type="pres">
      <dgm:prSet presAssocID="{96A2FF29-79E8-43BD-A339-D2E6BFFB7B0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6DF0B4F5-36B0-428E-822E-FB5B257FB2B1}" srcId="{7D143ADE-AEF2-4DC7-BEA9-0040E8BA2535}" destId="{96A2FF29-79E8-43BD-A339-D2E6BFFB7B0D}" srcOrd="0" destOrd="0" parTransId="{58CDF046-538C-44FF-841A-6FEBA003AA5C}" sibTransId="{D9C720F9-7B23-495E-815B-B3F1B983E3E5}"/>
    <dgm:cxn modelId="{380307B0-751D-40E8-AAFE-F9DE317F34A8}" type="presOf" srcId="{96A2FF29-79E8-43BD-A339-D2E6BFFB7B0D}" destId="{56F6562B-4407-48A1-B8EC-AAE885606049}" srcOrd="0" destOrd="0" presId="urn:microsoft.com/office/officeart/2005/8/layout/vList2"/>
    <dgm:cxn modelId="{9FF4BB8C-B0B4-4309-BE33-D4A482306264}" type="presOf" srcId="{7D143ADE-AEF2-4DC7-BEA9-0040E8BA2535}" destId="{EB3FA694-E138-47A4-8D32-1556B4AB63C2}" srcOrd="0" destOrd="0" presId="urn:microsoft.com/office/officeart/2005/8/layout/vList2"/>
    <dgm:cxn modelId="{23B385AD-F2EE-4475-A294-35D38EA0AA6A}" type="presParOf" srcId="{EB3FA694-E138-47A4-8D32-1556B4AB63C2}" destId="{56F6562B-4407-48A1-B8EC-AAE885606049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367440-CEE6-4C78-BB69-3A145D9A1937}" type="doc">
      <dgm:prSet loTypeId="urn:microsoft.com/office/officeart/2005/8/layout/vList4#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8690C5E4-57F6-483C-A685-7DAD597A53C9}">
      <dgm:prSet/>
      <dgm:spPr/>
      <dgm:t>
        <a:bodyPr/>
        <a:lstStyle/>
        <a:p>
          <a:pPr rtl="0"/>
          <a:r>
            <a:rPr lang="en-GB" dirty="0" smtClean="0"/>
            <a:t>Network Analysis</a:t>
          </a:r>
          <a:endParaRPr lang="en-GB" dirty="0"/>
        </a:p>
      </dgm:t>
    </dgm:pt>
    <dgm:pt modelId="{6BF031AC-C969-48A8-B931-F935E3943CF8}" type="parTrans" cxnId="{C7715A43-841F-439C-86E5-A4F68A6A8E8B}">
      <dgm:prSet/>
      <dgm:spPr/>
      <dgm:t>
        <a:bodyPr/>
        <a:lstStyle/>
        <a:p>
          <a:endParaRPr lang="en-GB"/>
        </a:p>
      </dgm:t>
    </dgm:pt>
    <dgm:pt modelId="{877A6E3F-DD8A-41B5-9492-435637B4272D}" type="sibTrans" cxnId="{C7715A43-841F-439C-86E5-A4F68A6A8E8B}">
      <dgm:prSet/>
      <dgm:spPr/>
      <dgm:t>
        <a:bodyPr/>
        <a:lstStyle/>
        <a:p>
          <a:endParaRPr lang="en-GB"/>
        </a:p>
      </dgm:t>
    </dgm:pt>
    <dgm:pt modelId="{BEF570A0-AC0B-4817-A5AA-084B40EFA70A}" type="pres">
      <dgm:prSet presAssocID="{B1367440-CEE6-4C78-BB69-3A145D9A193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DB7547D-D7C3-4002-AB41-FCAAE2C4E476}" type="pres">
      <dgm:prSet presAssocID="{8690C5E4-57F6-483C-A685-7DAD597A53C9}" presName="comp" presStyleCnt="0"/>
      <dgm:spPr/>
    </dgm:pt>
    <dgm:pt modelId="{CF048AA4-9DEB-4701-A7B8-BEBA99E23C31}" type="pres">
      <dgm:prSet presAssocID="{8690C5E4-57F6-483C-A685-7DAD597A53C9}" presName="box" presStyleLbl="node1" presStyleIdx="0" presStyleCnt="1"/>
      <dgm:spPr/>
      <dgm:t>
        <a:bodyPr/>
        <a:lstStyle/>
        <a:p>
          <a:endParaRPr lang="en-GB"/>
        </a:p>
      </dgm:t>
    </dgm:pt>
    <dgm:pt modelId="{ED3F5E12-EA40-4D37-B09F-972DF50C464D}" type="pres">
      <dgm:prSet presAssocID="{8690C5E4-57F6-483C-A685-7DAD597A53C9}" presName="img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6A416E2-6933-4DE4-BB4B-A783DE9EC357}" type="pres">
      <dgm:prSet presAssocID="{8690C5E4-57F6-483C-A685-7DAD597A53C9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2BECFE7-52B6-4873-9EAC-35DC8A19C5B1}" type="presOf" srcId="{8690C5E4-57F6-483C-A685-7DAD597A53C9}" destId="{66A416E2-6933-4DE4-BB4B-A783DE9EC357}" srcOrd="1" destOrd="0" presId="urn:microsoft.com/office/officeart/2005/8/layout/vList4#2"/>
    <dgm:cxn modelId="{A2693FBE-B620-4F9F-B107-AFC80C1A270E}" type="presOf" srcId="{8690C5E4-57F6-483C-A685-7DAD597A53C9}" destId="{CF048AA4-9DEB-4701-A7B8-BEBA99E23C31}" srcOrd="0" destOrd="0" presId="urn:microsoft.com/office/officeart/2005/8/layout/vList4#2"/>
    <dgm:cxn modelId="{53046AAD-B35A-406E-A899-EB0DA55AC553}" type="presOf" srcId="{B1367440-CEE6-4C78-BB69-3A145D9A1937}" destId="{BEF570A0-AC0B-4817-A5AA-084B40EFA70A}" srcOrd="0" destOrd="0" presId="urn:microsoft.com/office/officeart/2005/8/layout/vList4#2"/>
    <dgm:cxn modelId="{C7715A43-841F-439C-86E5-A4F68A6A8E8B}" srcId="{B1367440-CEE6-4C78-BB69-3A145D9A1937}" destId="{8690C5E4-57F6-483C-A685-7DAD597A53C9}" srcOrd="0" destOrd="0" parTransId="{6BF031AC-C969-48A8-B931-F935E3943CF8}" sibTransId="{877A6E3F-DD8A-41B5-9492-435637B4272D}"/>
    <dgm:cxn modelId="{1A6D5D8B-28B3-46D7-B245-7A810BEACA3E}" type="presParOf" srcId="{BEF570A0-AC0B-4817-A5AA-084B40EFA70A}" destId="{DDB7547D-D7C3-4002-AB41-FCAAE2C4E476}" srcOrd="0" destOrd="0" presId="urn:microsoft.com/office/officeart/2005/8/layout/vList4#2"/>
    <dgm:cxn modelId="{658F4CE8-BF66-4C9F-AACA-B2D91D0BD269}" type="presParOf" srcId="{DDB7547D-D7C3-4002-AB41-FCAAE2C4E476}" destId="{CF048AA4-9DEB-4701-A7B8-BEBA99E23C31}" srcOrd="0" destOrd="0" presId="urn:microsoft.com/office/officeart/2005/8/layout/vList4#2"/>
    <dgm:cxn modelId="{AC18063E-F954-4FBF-91AD-DF7598110603}" type="presParOf" srcId="{DDB7547D-D7C3-4002-AB41-FCAAE2C4E476}" destId="{ED3F5E12-EA40-4D37-B09F-972DF50C464D}" srcOrd="1" destOrd="0" presId="urn:microsoft.com/office/officeart/2005/8/layout/vList4#2"/>
    <dgm:cxn modelId="{1C324DE8-477C-4A10-BB7E-2952A3C20C8C}" type="presParOf" srcId="{DDB7547D-D7C3-4002-AB41-FCAAE2C4E476}" destId="{66A416E2-6933-4DE4-BB4B-A783DE9EC357}" srcOrd="2" destOrd="0" presId="urn:microsoft.com/office/officeart/2005/8/layout/vList4#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F8D6662-FA65-4EB7-9130-79D47ED0C816}" type="doc">
      <dgm:prSet loTypeId="urn:microsoft.com/office/officeart/2005/8/layout/vList2" loCatId="list" qsTypeId="urn:microsoft.com/office/officeart/2005/8/quickstyle/3d2" qsCatId="3D" csTypeId="urn:microsoft.com/office/officeart/2005/8/colors/colorful1#1" csCatId="colorful"/>
      <dgm:spPr/>
      <dgm:t>
        <a:bodyPr/>
        <a:lstStyle/>
        <a:p>
          <a:endParaRPr lang="en-GB"/>
        </a:p>
      </dgm:t>
    </dgm:pt>
    <dgm:pt modelId="{336A8D30-A527-41BB-8C5A-6436D66E89C0}">
      <dgm:prSet/>
      <dgm:spPr/>
      <dgm:t>
        <a:bodyPr/>
        <a:lstStyle/>
        <a:p>
          <a:pPr rtl="0"/>
          <a:r>
            <a:rPr lang="en-GB" dirty="0" smtClean="0"/>
            <a:t>Aims and Objectives</a:t>
          </a:r>
          <a:endParaRPr lang="en-GB" dirty="0"/>
        </a:p>
      </dgm:t>
    </dgm:pt>
    <dgm:pt modelId="{C37EDACA-7153-487D-9564-56E1359AF448}" type="parTrans" cxnId="{DF84C436-6512-4D3E-B24A-A825E60D8E8D}">
      <dgm:prSet/>
      <dgm:spPr/>
      <dgm:t>
        <a:bodyPr/>
        <a:lstStyle/>
        <a:p>
          <a:endParaRPr lang="en-GB"/>
        </a:p>
      </dgm:t>
    </dgm:pt>
    <dgm:pt modelId="{F9333814-40AF-49CA-A0CE-6C31966558AA}" type="sibTrans" cxnId="{DF84C436-6512-4D3E-B24A-A825E60D8E8D}">
      <dgm:prSet/>
      <dgm:spPr/>
      <dgm:t>
        <a:bodyPr/>
        <a:lstStyle/>
        <a:p>
          <a:endParaRPr lang="en-GB"/>
        </a:p>
      </dgm:t>
    </dgm:pt>
    <dgm:pt modelId="{1402867E-34D4-4254-83B8-534BB0C1A078}">
      <dgm:prSet/>
      <dgm:spPr/>
      <dgm:t>
        <a:bodyPr/>
        <a:lstStyle/>
        <a:p>
          <a:pPr rtl="0"/>
          <a:r>
            <a:rPr lang="en-GB" dirty="0" smtClean="0"/>
            <a:t>TSSBAT know why we carry out NA</a:t>
          </a:r>
          <a:endParaRPr lang="en-GB" dirty="0"/>
        </a:p>
      </dgm:t>
    </dgm:pt>
    <dgm:pt modelId="{90F76530-D884-4368-AA1C-7797A1C02A39}" type="parTrans" cxnId="{44ECE393-9FC3-4B5F-81F1-27F868C0B29B}">
      <dgm:prSet/>
      <dgm:spPr/>
      <dgm:t>
        <a:bodyPr/>
        <a:lstStyle/>
        <a:p>
          <a:endParaRPr lang="en-GB"/>
        </a:p>
      </dgm:t>
    </dgm:pt>
    <dgm:pt modelId="{43C97545-40FE-4484-8717-B35E6F9D5D16}" type="sibTrans" cxnId="{44ECE393-9FC3-4B5F-81F1-27F868C0B29B}">
      <dgm:prSet/>
      <dgm:spPr/>
      <dgm:t>
        <a:bodyPr/>
        <a:lstStyle/>
        <a:p>
          <a:endParaRPr lang="en-GB"/>
        </a:p>
      </dgm:t>
    </dgm:pt>
    <dgm:pt modelId="{343AA50B-7107-41FB-9E8A-5E1ADD8CCAF7}">
      <dgm:prSet/>
      <dgm:spPr/>
      <dgm:t>
        <a:bodyPr/>
        <a:lstStyle/>
        <a:p>
          <a:pPr rtl="0"/>
          <a:r>
            <a:rPr lang="en-GB" dirty="0" smtClean="0"/>
            <a:t>TSSBAT Know why how to set out a NA flow chart</a:t>
          </a:r>
          <a:endParaRPr lang="en-GB" dirty="0"/>
        </a:p>
      </dgm:t>
    </dgm:pt>
    <dgm:pt modelId="{5D0A9DA1-D3E8-41F0-9056-33B9B3394072}" type="parTrans" cxnId="{B754F965-D96A-491A-B986-977B11DE88AA}">
      <dgm:prSet/>
      <dgm:spPr/>
      <dgm:t>
        <a:bodyPr/>
        <a:lstStyle/>
        <a:p>
          <a:endParaRPr lang="en-GB"/>
        </a:p>
      </dgm:t>
    </dgm:pt>
    <dgm:pt modelId="{875ED087-72B0-4807-AB5D-16AC8717AE3D}" type="sibTrans" cxnId="{B754F965-D96A-491A-B986-977B11DE88AA}">
      <dgm:prSet/>
      <dgm:spPr/>
      <dgm:t>
        <a:bodyPr/>
        <a:lstStyle/>
        <a:p>
          <a:endParaRPr lang="en-GB"/>
        </a:p>
      </dgm:t>
    </dgm:pt>
    <dgm:pt modelId="{C94E77D8-0756-47EF-A608-D7A4EF3513A7}">
      <dgm:prSet/>
      <dgm:spPr/>
      <dgm:t>
        <a:bodyPr/>
        <a:lstStyle/>
        <a:p>
          <a:pPr rtl="0"/>
          <a:r>
            <a:rPr lang="en-GB" dirty="0" smtClean="0"/>
            <a:t>AIM</a:t>
          </a:r>
          <a:endParaRPr lang="en-GB" dirty="0"/>
        </a:p>
      </dgm:t>
    </dgm:pt>
    <dgm:pt modelId="{DF02A0D4-B2BF-46F8-B8AB-9C64332F3ACF}" type="parTrans" cxnId="{37866530-2842-4F5C-89D9-2100D004CCA0}">
      <dgm:prSet/>
      <dgm:spPr/>
      <dgm:t>
        <a:bodyPr/>
        <a:lstStyle/>
        <a:p>
          <a:endParaRPr lang="en-GB"/>
        </a:p>
      </dgm:t>
    </dgm:pt>
    <dgm:pt modelId="{4B353CF7-9B2E-4791-9ECB-3AF49C5C511A}" type="sibTrans" cxnId="{37866530-2842-4F5C-89D9-2100D004CCA0}">
      <dgm:prSet/>
      <dgm:spPr/>
      <dgm:t>
        <a:bodyPr/>
        <a:lstStyle/>
        <a:p>
          <a:endParaRPr lang="en-GB"/>
        </a:p>
      </dgm:t>
    </dgm:pt>
    <dgm:pt modelId="{5273AD2C-9EFB-4505-8B39-3387845BA1E8}">
      <dgm:prSet/>
      <dgm:spPr/>
      <dgm:t>
        <a:bodyPr/>
        <a:lstStyle/>
        <a:p>
          <a:pPr rtl="0"/>
          <a:r>
            <a:rPr lang="en-GB" dirty="0" smtClean="0"/>
            <a:t>Produce a complex NA</a:t>
          </a:r>
          <a:endParaRPr lang="en-GB" dirty="0"/>
        </a:p>
      </dgm:t>
    </dgm:pt>
    <dgm:pt modelId="{4C3E3536-AD8F-4458-929C-6D46EBE2CBA6}" type="parTrans" cxnId="{1672B365-48EF-4915-9CFD-7B57B5A0E16E}">
      <dgm:prSet/>
      <dgm:spPr/>
      <dgm:t>
        <a:bodyPr/>
        <a:lstStyle/>
        <a:p>
          <a:endParaRPr lang="en-GB"/>
        </a:p>
      </dgm:t>
    </dgm:pt>
    <dgm:pt modelId="{D7767F3F-2F43-4762-8062-D3DBE38BDAB7}" type="sibTrans" cxnId="{1672B365-48EF-4915-9CFD-7B57B5A0E16E}">
      <dgm:prSet/>
      <dgm:spPr/>
      <dgm:t>
        <a:bodyPr/>
        <a:lstStyle/>
        <a:p>
          <a:endParaRPr lang="en-GB"/>
        </a:p>
      </dgm:t>
    </dgm:pt>
    <dgm:pt modelId="{51C607C9-AA1F-47CE-AD2A-703E7911D830}" type="pres">
      <dgm:prSet presAssocID="{BF8D6662-FA65-4EB7-9130-79D47ED0C8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37CBC33-46A6-4CDC-AF99-D17729754667}" type="pres">
      <dgm:prSet presAssocID="{336A8D30-A527-41BB-8C5A-6436D66E89C0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9A25710-6AA7-4110-B79E-E6F84D89A7F0}" type="pres">
      <dgm:prSet presAssocID="{F9333814-40AF-49CA-A0CE-6C31966558AA}" presName="spacer" presStyleCnt="0"/>
      <dgm:spPr/>
    </dgm:pt>
    <dgm:pt modelId="{0AB1E34E-64A2-4B9E-B0BE-5FC5DDA6757A}" type="pres">
      <dgm:prSet presAssocID="{1402867E-34D4-4254-83B8-534BB0C1A078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26BDD1F-1C26-4A27-8E12-39F370D425F2}" type="pres">
      <dgm:prSet presAssocID="{43C97545-40FE-4484-8717-B35E6F9D5D16}" presName="spacer" presStyleCnt="0"/>
      <dgm:spPr/>
    </dgm:pt>
    <dgm:pt modelId="{97D2461F-1C9C-421A-BCA1-3106EF164FDF}" type="pres">
      <dgm:prSet presAssocID="{343AA50B-7107-41FB-9E8A-5E1ADD8CCAF7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2FE7DCC-6B97-4F81-8B52-44219E0E809A}" type="pres">
      <dgm:prSet presAssocID="{875ED087-72B0-4807-AB5D-16AC8717AE3D}" presName="spacer" presStyleCnt="0"/>
      <dgm:spPr/>
    </dgm:pt>
    <dgm:pt modelId="{5DC859E0-C2BB-4F3E-87C5-344D6160EBFC}" type="pres">
      <dgm:prSet presAssocID="{C94E77D8-0756-47EF-A608-D7A4EF3513A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F214171-2C97-42A9-BD97-58AAF509390B}" type="pres">
      <dgm:prSet presAssocID="{4B353CF7-9B2E-4791-9ECB-3AF49C5C511A}" presName="spacer" presStyleCnt="0"/>
      <dgm:spPr/>
    </dgm:pt>
    <dgm:pt modelId="{B41231A1-5256-400D-A93C-18555B87D998}" type="pres">
      <dgm:prSet presAssocID="{5273AD2C-9EFB-4505-8B39-3387845BA1E8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4ECE393-9FC3-4B5F-81F1-27F868C0B29B}" srcId="{BF8D6662-FA65-4EB7-9130-79D47ED0C816}" destId="{1402867E-34D4-4254-83B8-534BB0C1A078}" srcOrd="1" destOrd="0" parTransId="{90F76530-D884-4368-AA1C-7797A1C02A39}" sibTransId="{43C97545-40FE-4484-8717-B35E6F9D5D16}"/>
    <dgm:cxn modelId="{4BB628DE-6475-4688-A4AF-502CD1D65EBE}" type="presOf" srcId="{5273AD2C-9EFB-4505-8B39-3387845BA1E8}" destId="{B41231A1-5256-400D-A93C-18555B87D998}" srcOrd="0" destOrd="0" presId="urn:microsoft.com/office/officeart/2005/8/layout/vList2"/>
    <dgm:cxn modelId="{3169C9AF-D2CC-4B37-9218-D599ABFBC192}" type="presOf" srcId="{1402867E-34D4-4254-83B8-534BB0C1A078}" destId="{0AB1E34E-64A2-4B9E-B0BE-5FC5DDA6757A}" srcOrd="0" destOrd="0" presId="urn:microsoft.com/office/officeart/2005/8/layout/vList2"/>
    <dgm:cxn modelId="{1672B365-48EF-4915-9CFD-7B57B5A0E16E}" srcId="{BF8D6662-FA65-4EB7-9130-79D47ED0C816}" destId="{5273AD2C-9EFB-4505-8B39-3387845BA1E8}" srcOrd="4" destOrd="0" parTransId="{4C3E3536-AD8F-4458-929C-6D46EBE2CBA6}" sibTransId="{D7767F3F-2F43-4762-8062-D3DBE38BDAB7}"/>
    <dgm:cxn modelId="{B754F965-D96A-491A-B986-977B11DE88AA}" srcId="{BF8D6662-FA65-4EB7-9130-79D47ED0C816}" destId="{343AA50B-7107-41FB-9E8A-5E1ADD8CCAF7}" srcOrd="2" destOrd="0" parTransId="{5D0A9DA1-D3E8-41F0-9056-33B9B3394072}" sibTransId="{875ED087-72B0-4807-AB5D-16AC8717AE3D}"/>
    <dgm:cxn modelId="{37866530-2842-4F5C-89D9-2100D004CCA0}" srcId="{BF8D6662-FA65-4EB7-9130-79D47ED0C816}" destId="{C94E77D8-0756-47EF-A608-D7A4EF3513A7}" srcOrd="3" destOrd="0" parTransId="{DF02A0D4-B2BF-46F8-B8AB-9C64332F3ACF}" sibTransId="{4B353CF7-9B2E-4791-9ECB-3AF49C5C511A}"/>
    <dgm:cxn modelId="{C8A38E0E-4ED9-42F6-9655-33F3DB670803}" type="presOf" srcId="{BF8D6662-FA65-4EB7-9130-79D47ED0C816}" destId="{51C607C9-AA1F-47CE-AD2A-703E7911D830}" srcOrd="0" destOrd="0" presId="urn:microsoft.com/office/officeart/2005/8/layout/vList2"/>
    <dgm:cxn modelId="{B0175CF4-4F23-4F7D-A9EB-06708D14A349}" type="presOf" srcId="{343AA50B-7107-41FB-9E8A-5E1ADD8CCAF7}" destId="{97D2461F-1C9C-421A-BCA1-3106EF164FDF}" srcOrd="0" destOrd="0" presId="urn:microsoft.com/office/officeart/2005/8/layout/vList2"/>
    <dgm:cxn modelId="{2E1B2548-EABD-4F5B-9A63-134F6BBF7316}" type="presOf" srcId="{336A8D30-A527-41BB-8C5A-6436D66E89C0}" destId="{037CBC33-46A6-4CDC-AF99-D17729754667}" srcOrd="0" destOrd="0" presId="urn:microsoft.com/office/officeart/2005/8/layout/vList2"/>
    <dgm:cxn modelId="{DF84C436-6512-4D3E-B24A-A825E60D8E8D}" srcId="{BF8D6662-FA65-4EB7-9130-79D47ED0C816}" destId="{336A8D30-A527-41BB-8C5A-6436D66E89C0}" srcOrd="0" destOrd="0" parTransId="{C37EDACA-7153-487D-9564-56E1359AF448}" sibTransId="{F9333814-40AF-49CA-A0CE-6C31966558AA}"/>
    <dgm:cxn modelId="{D59A0974-7D06-4EE9-9679-4DB9AB7C4FA3}" type="presOf" srcId="{C94E77D8-0756-47EF-A608-D7A4EF3513A7}" destId="{5DC859E0-C2BB-4F3E-87C5-344D6160EBFC}" srcOrd="0" destOrd="0" presId="urn:microsoft.com/office/officeart/2005/8/layout/vList2"/>
    <dgm:cxn modelId="{05831D0B-63B6-470E-AB80-7E18CA007E65}" type="presParOf" srcId="{51C607C9-AA1F-47CE-AD2A-703E7911D830}" destId="{037CBC33-46A6-4CDC-AF99-D17729754667}" srcOrd="0" destOrd="0" presId="urn:microsoft.com/office/officeart/2005/8/layout/vList2"/>
    <dgm:cxn modelId="{8BD580F2-5FFE-46CB-9715-DB0A06206DE6}" type="presParOf" srcId="{51C607C9-AA1F-47CE-AD2A-703E7911D830}" destId="{49A25710-6AA7-4110-B79E-E6F84D89A7F0}" srcOrd="1" destOrd="0" presId="urn:microsoft.com/office/officeart/2005/8/layout/vList2"/>
    <dgm:cxn modelId="{DFFEDABB-4835-4CA4-8392-B1DCAC2401BF}" type="presParOf" srcId="{51C607C9-AA1F-47CE-AD2A-703E7911D830}" destId="{0AB1E34E-64A2-4B9E-B0BE-5FC5DDA6757A}" srcOrd="2" destOrd="0" presId="urn:microsoft.com/office/officeart/2005/8/layout/vList2"/>
    <dgm:cxn modelId="{819D88FD-FBA9-4A6C-BD10-16A58A4359DA}" type="presParOf" srcId="{51C607C9-AA1F-47CE-AD2A-703E7911D830}" destId="{126BDD1F-1C26-4A27-8E12-39F370D425F2}" srcOrd="3" destOrd="0" presId="urn:microsoft.com/office/officeart/2005/8/layout/vList2"/>
    <dgm:cxn modelId="{A6AE1E4F-2F27-476A-975B-90C4D9087DA7}" type="presParOf" srcId="{51C607C9-AA1F-47CE-AD2A-703E7911D830}" destId="{97D2461F-1C9C-421A-BCA1-3106EF164FDF}" srcOrd="4" destOrd="0" presId="urn:microsoft.com/office/officeart/2005/8/layout/vList2"/>
    <dgm:cxn modelId="{A6D653DD-0437-42DD-AA72-6561C511E057}" type="presParOf" srcId="{51C607C9-AA1F-47CE-AD2A-703E7911D830}" destId="{32FE7DCC-6B97-4F81-8B52-44219E0E809A}" srcOrd="5" destOrd="0" presId="urn:microsoft.com/office/officeart/2005/8/layout/vList2"/>
    <dgm:cxn modelId="{B9386D73-4A4B-4E2A-A676-623931A4DF98}" type="presParOf" srcId="{51C607C9-AA1F-47CE-AD2A-703E7911D830}" destId="{5DC859E0-C2BB-4F3E-87C5-344D6160EBFC}" srcOrd="6" destOrd="0" presId="urn:microsoft.com/office/officeart/2005/8/layout/vList2"/>
    <dgm:cxn modelId="{D1BA4057-AA77-46F1-AEE8-3AA1E88757B4}" type="presParOf" srcId="{51C607C9-AA1F-47CE-AD2A-703E7911D830}" destId="{FF214171-2C97-42A9-BD97-58AAF509390B}" srcOrd="7" destOrd="0" presId="urn:microsoft.com/office/officeart/2005/8/layout/vList2"/>
    <dgm:cxn modelId="{4989AE28-8CE0-4A94-8672-6BB5968FFB35}" type="presParOf" srcId="{51C607C9-AA1F-47CE-AD2A-703E7911D830}" destId="{B41231A1-5256-400D-A93C-18555B87D99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2EAACE5-0E55-4051-AFFB-FE5C1C194E56}" type="doc">
      <dgm:prSet loTypeId="urn:microsoft.com/office/officeart/2005/8/layout/vList4#3" loCatId="list" qsTypeId="urn:microsoft.com/office/officeart/2005/8/quickstyle/3d2" qsCatId="3D" csTypeId="urn:microsoft.com/office/officeart/2005/8/colors/accent6_2" csCatId="accent6"/>
      <dgm:spPr/>
      <dgm:t>
        <a:bodyPr/>
        <a:lstStyle/>
        <a:p>
          <a:endParaRPr lang="en-GB"/>
        </a:p>
      </dgm:t>
    </dgm:pt>
    <dgm:pt modelId="{0318442E-6760-4813-8E47-4E7483337C68}">
      <dgm:prSet/>
      <dgm:spPr/>
      <dgm:t>
        <a:bodyPr/>
        <a:lstStyle/>
        <a:p>
          <a:pPr rtl="0"/>
          <a:r>
            <a:rPr lang="en-GB" dirty="0" smtClean="0"/>
            <a:t>Critical Path</a:t>
          </a:r>
          <a:endParaRPr lang="en-GB" dirty="0"/>
        </a:p>
      </dgm:t>
    </dgm:pt>
    <dgm:pt modelId="{B331C817-620A-4E91-BA39-2DCD3773FD6E}" type="parTrans" cxnId="{B15FE14A-4335-4CC5-814E-6C18321211C0}">
      <dgm:prSet/>
      <dgm:spPr/>
      <dgm:t>
        <a:bodyPr/>
        <a:lstStyle/>
        <a:p>
          <a:endParaRPr lang="en-GB"/>
        </a:p>
      </dgm:t>
    </dgm:pt>
    <dgm:pt modelId="{EEF2AE23-04A7-4B3C-8774-59B00B463E30}" type="sibTrans" cxnId="{B15FE14A-4335-4CC5-814E-6C18321211C0}">
      <dgm:prSet/>
      <dgm:spPr/>
      <dgm:t>
        <a:bodyPr/>
        <a:lstStyle/>
        <a:p>
          <a:endParaRPr lang="en-GB"/>
        </a:p>
      </dgm:t>
    </dgm:pt>
    <dgm:pt modelId="{3474A44F-CD17-485B-8D75-DE8135E849F0}" type="pres">
      <dgm:prSet presAssocID="{F2EAACE5-0E55-4051-AFFB-FE5C1C194E56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BD26589-4D2D-4F65-A6CA-E52A16649ADD}" type="pres">
      <dgm:prSet presAssocID="{0318442E-6760-4813-8E47-4E7483337C68}" presName="comp" presStyleCnt="0"/>
      <dgm:spPr/>
    </dgm:pt>
    <dgm:pt modelId="{B33FB74A-BEBB-45E6-B82D-3F62A9178E2B}" type="pres">
      <dgm:prSet presAssocID="{0318442E-6760-4813-8E47-4E7483337C68}" presName="box" presStyleLbl="node1" presStyleIdx="0" presStyleCnt="1"/>
      <dgm:spPr/>
      <dgm:t>
        <a:bodyPr/>
        <a:lstStyle/>
        <a:p>
          <a:endParaRPr lang="en-GB"/>
        </a:p>
      </dgm:t>
    </dgm:pt>
    <dgm:pt modelId="{8F7738F7-8E74-4A2B-BBB9-021D41151515}" type="pres">
      <dgm:prSet presAssocID="{0318442E-6760-4813-8E47-4E7483337C68}" presName="img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CC72044-4200-42BE-BC08-321E1009DE56}" type="pres">
      <dgm:prSet presAssocID="{0318442E-6760-4813-8E47-4E7483337C68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B437340-F435-4383-B560-7795F9FB8258}" type="presOf" srcId="{0318442E-6760-4813-8E47-4E7483337C68}" destId="{CCC72044-4200-42BE-BC08-321E1009DE56}" srcOrd="1" destOrd="0" presId="urn:microsoft.com/office/officeart/2005/8/layout/vList4#3"/>
    <dgm:cxn modelId="{15337C1C-6EC9-44D7-9CB5-ABDDFB24AF43}" type="presOf" srcId="{0318442E-6760-4813-8E47-4E7483337C68}" destId="{B33FB74A-BEBB-45E6-B82D-3F62A9178E2B}" srcOrd="0" destOrd="0" presId="urn:microsoft.com/office/officeart/2005/8/layout/vList4#3"/>
    <dgm:cxn modelId="{7F2785A9-11D8-4F3E-AD73-40D6293611A4}" type="presOf" srcId="{F2EAACE5-0E55-4051-AFFB-FE5C1C194E56}" destId="{3474A44F-CD17-485B-8D75-DE8135E849F0}" srcOrd="0" destOrd="0" presId="urn:microsoft.com/office/officeart/2005/8/layout/vList4#3"/>
    <dgm:cxn modelId="{B15FE14A-4335-4CC5-814E-6C18321211C0}" srcId="{F2EAACE5-0E55-4051-AFFB-FE5C1C194E56}" destId="{0318442E-6760-4813-8E47-4E7483337C68}" srcOrd="0" destOrd="0" parTransId="{B331C817-620A-4E91-BA39-2DCD3773FD6E}" sibTransId="{EEF2AE23-04A7-4B3C-8774-59B00B463E30}"/>
    <dgm:cxn modelId="{C167D1FA-0431-4A7C-A8C9-4AD447298421}" type="presParOf" srcId="{3474A44F-CD17-485B-8D75-DE8135E849F0}" destId="{ABD26589-4D2D-4F65-A6CA-E52A16649ADD}" srcOrd="0" destOrd="0" presId="urn:microsoft.com/office/officeart/2005/8/layout/vList4#3"/>
    <dgm:cxn modelId="{CE49B426-5AC9-42DA-B4CC-2E5FD7D72E43}" type="presParOf" srcId="{ABD26589-4D2D-4F65-A6CA-E52A16649ADD}" destId="{B33FB74A-BEBB-45E6-B82D-3F62A9178E2B}" srcOrd="0" destOrd="0" presId="urn:microsoft.com/office/officeart/2005/8/layout/vList4#3"/>
    <dgm:cxn modelId="{A0371BD8-606F-4C1E-81F9-810071100BAE}" type="presParOf" srcId="{ABD26589-4D2D-4F65-A6CA-E52A16649ADD}" destId="{8F7738F7-8E74-4A2B-BBB9-021D41151515}" srcOrd="1" destOrd="0" presId="urn:microsoft.com/office/officeart/2005/8/layout/vList4#3"/>
    <dgm:cxn modelId="{7ECC43FC-017E-4AE3-B0B6-63586385425C}" type="presParOf" srcId="{ABD26589-4D2D-4F65-A6CA-E52A16649ADD}" destId="{CCC72044-4200-42BE-BC08-321E1009DE56}" srcOrd="2" destOrd="0" presId="urn:microsoft.com/office/officeart/2005/8/layout/vList4#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52CF32C-A9FB-4136-B510-36C0667C740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GB"/>
        </a:p>
      </dgm:t>
    </dgm:pt>
    <dgm:pt modelId="{69B5AF53-A936-4073-8F07-D90132AFF614}">
      <dgm:prSet/>
      <dgm:spPr/>
      <dgm:t>
        <a:bodyPr/>
        <a:lstStyle/>
        <a:p>
          <a:pPr rtl="0"/>
          <a:r>
            <a:rPr lang="en-GB" dirty="0" smtClean="0"/>
            <a:t>What is a critical path?</a:t>
          </a:r>
          <a:endParaRPr lang="en-GB" dirty="0"/>
        </a:p>
      </dgm:t>
    </dgm:pt>
    <dgm:pt modelId="{2B456CF5-019A-48C8-A1C5-EF4C3D1C2E1A}" type="parTrans" cxnId="{59F83279-19B0-4E74-9FC2-654D119AC078}">
      <dgm:prSet/>
      <dgm:spPr/>
      <dgm:t>
        <a:bodyPr/>
        <a:lstStyle/>
        <a:p>
          <a:endParaRPr lang="en-GB"/>
        </a:p>
      </dgm:t>
    </dgm:pt>
    <dgm:pt modelId="{DA1859D3-49DF-48F5-9B26-65488555C531}" type="sibTrans" cxnId="{59F83279-19B0-4E74-9FC2-654D119AC078}">
      <dgm:prSet/>
      <dgm:spPr/>
      <dgm:t>
        <a:bodyPr/>
        <a:lstStyle/>
        <a:p>
          <a:endParaRPr lang="en-GB"/>
        </a:p>
      </dgm:t>
    </dgm:pt>
    <dgm:pt modelId="{01912882-72C9-4EA4-96DA-DA98361C53C7}" type="pres">
      <dgm:prSet presAssocID="{B52CF32C-A9FB-4136-B510-36C0667C740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BB8C803-80B1-40DD-939A-8FDC566B3438}" type="pres">
      <dgm:prSet presAssocID="{69B5AF53-A936-4073-8F07-D90132AFF614}" presName="parentText" presStyleLbl="node1" presStyleIdx="0" presStyleCnt="1" custLinFactNeighborX="-348" custLinFactNeighborY="-4415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6E97C96-D6C7-4070-A085-87962EC19F31}" type="presOf" srcId="{69B5AF53-A936-4073-8F07-D90132AFF614}" destId="{0BB8C803-80B1-40DD-939A-8FDC566B3438}" srcOrd="0" destOrd="0" presId="urn:microsoft.com/office/officeart/2005/8/layout/vList2"/>
    <dgm:cxn modelId="{59F83279-19B0-4E74-9FC2-654D119AC078}" srcId="{B52CF32C-A9FB-4136-B510-36C0667C7405}" destId="{69B5AF53-A936-4073-8F07-D90132AFF614}" srcOrd="0" destOrd="0" parTransId="{2B456CF5-019A-48C8-A1C5-EF4C3D1C2E1A}" sibTransId="{DA1859D3-49DF-48F5-9B26-65488555C531}"/>
    <dgm:cxn modelId="{118ACC24-F2ED-4B33-9ED5-3EAAA4BA403B}" type="presOf" srcId="{B52CF32C-A9FB-4136-B510-36C0667C7405}" destId="{01912882-72C9-4EA4-96DA-DA98361C53C7}" srcOrd="0" destOrd="0" presId="urn:microsoft.com/office/officeart/2005/8/layout/vList2"/>
    <dgm:cxn modelId="{30BF3859-5E92-45A8-9BA2-98286D4D7E9D}" type="presParOf" srcId="{01912882-72C9-4EA4-96DA-DA98361C53C7}" destId="{0BB8C803-80B1-40DD-939A-8FDC566B343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9C3C74B-112F-475A-BC1D-A2EBC9B92280}" type="doc">
      <dgm:prSet loTypeId="urn:microsoft.com/office/officeart/2005/8/layout/vList2" loCatId="list" qsTypeId="urn:microsoft.com/office/officeart/2005/8/quickstyle/3d2" qsCatId="3D" csTypeId="urn:microsoft.com/office/officeart/2005/8/colors/accent0_3" csCatId="mainScheme"/>
      <dgm:spPr/>
      <dgm:t>
        <a:bodyPr/>
        <a:lstStyle/>
        <a:p>
          <a:endParaRPr lang="en-GB"/>
        </a:p>
      </dgm:t>
    </dgm:pt>
    <dgm:pt modelId="{C7DBA5A0-4F2D-4A25-BB75-BF0FA792FFC6}">
      <dgm:prSet/>
      <dgm:spPr/>
      <dgm:t>
        <a:bodyPr/>
        <a:lstStyle/>
        <a:p>
          <a:pPr rtl="0"/>
          <a:r>
            <a:rPr lang="en-GB" dirty="0" smtClean="0"/>
            <a:t>DUMMY</a:t>
          </a:r>
          <a:endParaRPr lang="en-GB" dirty="0"/>
        </a:p>
      </dgm:t>
    </dgm:pt>
    <dgm:pt modelId="{3A0B08C0-A9DF-4E01-98DE-096A3AFF7EB3}" type="parTrans" cxnId="{055CD13B-F7BB-4594-BC29-395EC42F2364}">
      <dgm:prSet/>
      <dgm:spPr/>
      <dgm:t>
        <a:bodyPr/>
        <a:lstStyle/>
        <a:p>
          <a:endParaRPr lang="en-GB"/>
        </a:p>
      </dgm:t>
    </dgm:pt>
    <dgm:pt modelId="{606BC374-F42D-4654-8557-3B1D1E1CCE63}" type="sibTrans" cxnId="{055CD13B-F7BB-4594-BC29-395EC42F2364}">
      <dgm:prSet/>
      <dgm:spPr/>
      <dgm:t>
        <a:bodyPr/>
        <a:lstStyle/>
        <a:p>
          <a:endParaRPr lang="en-GB"/>
        </a:p>
      </dgm:t>
    </dgm:pt>
    <dgm:pt modelId="{6B533599-C4C3-46B0-9D16-DC0887497436}" type="pres">
      <dgm:prSet presAssocID="{D9C3C74B-112F-475A-BC1D-A2EBC9B9228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C176B5E5-86DA-4E19-BEBE-4B8692E7A0AD}" type="pres">
      <dgm:prSet presAssocID="{C7DBA5A0-4F2D-4A25-BB75-BF0FA792FFC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560B4A25-42C0-482A-B2F6-9BC8B56F8152}" type="presOf" srcId="{C7DBA5A0-4F2D-4A25-BB75-BF0FA792FFC6}" destId="{C176B5E5-86DA-4E19-BEBE-4B8692E7A0AD}" srcOrd="0" destOrd="0" presId="urn:microsoft.com/office/officeart/2005/8/layout/vList2"/>
    <dgm:cxn modelId="{4A94B8E4-1744-4997-A8C9-A3BB48C3A205}" type="presOf" srcId="{D9C3C74B-112F-475A-BC1D-A2EBC9B92280}" destId="{6B533599-C4C3-46B0-9D16-DC0887497436}" srcOrd="0" destOrd="0" presId="urn:microsoft.com/office/officeart/2005/8/layout/vList2"/>
    <dgm:cxn modelId="{055CD13B-F7BB-4594-BC29-395EC42F2364}" srcId="{D9C3C74B-112F-475A-BC1D-A2EBC9B92280}" destId="{C7DBA5A0-4F2D-4A25-BB75-BF0FA792FFC6}" srcOrd="0" destOrd="0" parTransId="{3A0B08C0-A9DF-4E01-98DE-096A3AFF7EB3}" sibTransId="{606BC374-F42D-4654-8557-3B1D1E1CCE63}"/>
    <dgm:cxn modelId="{05E62AAC-1609-4F83-BDD8-9CD4BBC26DB5}" type="presParOf" srcId="{6B533599-C4C3-46B0-9D16-DC0887497436}" destId="{C176B5E5-86DA-4E19-BEBE-4B8692E7A0A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FC70229-C098-43D5-8B74-19F96E33E28C}" type="doc">
      <dgm:prSet loTypeId="urn:microsoft.com/office/officeart/2005/8/layout/vList4#1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1FEABF45-0297-4D1B-A778-59CA372C8480}">
      <dgm:prSet/>
      <dgm:spPr/>
      <dgm:t>
        <a:bodyPr/>
        <a:lstStyle/>
        <a:p>
          <a:pPr rtl="0"/>
          <a:r>
            <a:rPr lang="en-GB" dirty="0" smtClean="0"/>
            <a:t>RECAP – Welfare Facilities</a:t>
          </a:r>
          <a:endParaRPr lang="en-GB" dirty="0"/>
        </a:p>
      </dgm:t>
    </dgm:pt>
    <dgm:pt modelId="{64A5172D-FD37-400D-A72C-04582F1D8192}" type="parTrans" cxnId="{E9FCDD2C-6115-46BD-8B5E-81F3377CC731}">
      <dgm:prSet/>
      <dgm:spPr/>
      <dgm:t>
        <a:bodyPr/>
        <a:lstStyle/>
        <a:p>
          <a:endParaRPr lang="en-GB"/>
        </a:p>
      </dgm:t>
    </dgm:pt>
    <dgm:pt modelId="{7E5AC89D-6923-4358-8E7A-D6183AD93A25}" type="sibTrans" cxnId="{E9FCDD2C-6115-46BD-8B5E-81F3377CC731}">
      <dgm:prSet/>
      <dgm:spPr/>
      <dgm:t>
        <a:bodyPr/>
        <a:lstStyle/>
        <a:p>
          <a:endParaRPr lang="en-GB"/>
        </a:p>
      </dgm:t>
    </dgm:pt>
    <dgm:pt modelId="{63BF1682-BAFD-4631-B0B2-71FDEBD9A0AA}" type="pres">
      <dgm:prSet presAssocID="{6FC70229-C098-43D5-8B74-19F96E33E28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D8A56ADD-31BE-440B-99AE-979A829545BE}" type="pres">
      <dgm:prSet presAssocID="{1FEABF45-0297-4D1B-A778-59CA372C8480}" presName="comp" presStyleCnt="0"/>
      <dgm:spPr/>
    </dgm:pt>
    <dgm:pt modelId="{EE4CE050-9B21-40FA-9118-5139CD133010}" type="pres">
      <dgm:prSet presAssocID="{1FEABF45-0297-4D1B-A778-59CA372C8480}" presName="box" presStyleLbl="node1" presStyleIdx="0" presStyleCnt="1"/>
      <dgm:spPr/>
      <dgm:t>
        <a:bodyPr/>
        <a:lstStyle/>
        <a:p>
          <a:endParaRPr lang="en-GB"/>
        </a:p>
      </dgm:t>
    </dgm:pt>
    <dgm:pt modelId="{3C2AD0DB-BBD8-43CF-B123-58A288A14879}" type="pres">
      <dgm:prSet presAssocID="{1FEABF45-0297-4D1B-A778-59CA372C8480}" presName="img" presStyleLbl="fgImgPlace1" presStyleIdx="0" presStyleCnt="1" custScaleX="56248" custScaleY="8055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49CA796-F6F5-450A-955D-3DCCE719D47D}" type="pres">
      <dgm:prSet presAssocID="{1FEABF45-0297-4D1B-A778-59CA372C8480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020A4E19-3788-4282-B15B-47ADBE0C21D6}" type="presOf" srcId="{6FC70229-C098-43D5-8B74-19F96E33E28C}" destId="{63BF1682-BAFD-4631-B0B2-71FDEBD9A0AA}" srcOrd="0" destOrd="0" presId="urn:microsoft.com/office/officeart/2005/8/layout/vList4#1"/>
    <dgm:cxn modelId="{5F06957E-8361-493C-BA15-D77D529FAFF5}" type="presOf" srcId="{1FEABF45-0297-4D1B-A778-59CA372C8480}" destId="{049CA796-F6F5-450A-955D-3DCCE719D47D}" srcOrd="1" destOrd="0" presId="urn:microsoft.com/office/officeart/2005/8/layout/vList4#1"/>
    <dgm:cxn modelId="{873CC45E-2072-4F60-977B-4A156D520F5C}" type="presOf" srcId="{1FEABF45-0297-4D1B-A778-59CA372C8480}" destId="{EE4CE050-9B21-40FA-9118-5139CD133010}" srcOrd="0" destOrd="0" presId="urn:microsoft.com/office/officeart/2005/8/layout/vList4#1"/>
    <dgm:cxn modelId="{E9FCDD2C-6115-46BD-8B5E-81F3377CC731}" srcId="{6FC70229-C098-43D5-8B74-19F96E33E28C}" destId="{1FEABF45-0297-4D1B-A778-59CA372C8480}" srcOrd="0" destOrd="0" parTransId="{64A5172D-FD37-400D-A72C-04582F1D8192}" sibTransId="{7E5AC89D-6923-4358-8E7A-D6183AD93A25}"/>
    <dgm:cxn modelId="{7205864F-7464-4966-B474-7DA45BB7B9D3}" type="presParOf" srcId="{63BF1682-BAFD-4631-B0B2-71FDEBD9A0AA}" destId="{D8A56ADD-31BE-440B-99AE-979A829545BE}" srcOrd="0" destOrd="0" presId="urn:microsoft.com/office/officeart/2005/8/layout/vList4#1"/>
    <dgm:cxn modelId="{70E62264-4298-420D-9BA7-D501A48AFA68}" type="presParOf" srcId="{D8A56ADD-31BE-440B-99AE-979A829545BE}" destId="{EE4CE050-9B21-40FA-9118-5139CD133010}" srcOrd="0" destOrd="0" presId="urn:microsoft.com/office/officeart/2005/8/layout/vList4#1"/>
    <dgm:cxn modelId="{78A1E7FF-A4C7-46F6-A129-0C636B72F07A}" type="presParOf" srcId="{D8A56ADD-31BE-440B-99AE-979A829545BE}" destId="{3C2AD0DB-BBD8-43CF-B123-58A288A14879}" srcOrd="1" destOrd="0" presId="urn:microsoft.com/office/officeart/2005/8/layout/vList4#1"/>
    <dgm:cxn modelId="{C5D0CA13-464F-4844-A319-E752B0CEA425}" type="presParOf" srcId="{D8A56ADD-31BE-440B-99AE-979A829545BE}" destId="{049CA796-F6F5-450A-955D-3DCCE719D47D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97143A6-8C50-43B2-971F-C62C043D7D8C}" type="doc">
      <dgm:prSet loTypeId="urn:microsoft.com/office/officeart/2005/8/layout/bList2#1" loCatId="list" qsTypeId="urn:microsoft.com/office/officeart/2005/8/quickstyle/3d2" qsCatId="3D" csTypeId="urn:microsoft.com/office/officeart/2005/8/colors/accent2_2" csCatId="accent2"/>
      <dgm:spPr/>
      <dgm:t>
        <a:bodyPr/>
        <a:lstStyle/>
        <a:p>
          <a:endParaRPr lang="en-GB"/>
        </a:p>
      </dgm:t>
    </dgm:pt>
    <dgm:pt modelId="{1A6E5D0D-5C3F-4BBB-821C-370574890B23}">
      <dgm:prSet/>
      <dgm:spPr/>
      <dgm:t>
        <a:bodyPr/>
        <a:lstStyle/>
        <a:p>
          <a:pPr rtl="0"/>
          <a:r>
            <a:rPr lang="en-GB" dirty="0" smtClean="0"/>
            <a:t>Welfare Facilities</a:t>
          </a:r>
          <a:endParaRPr lang="en-GB" dirty="0"/>
        </a:p>
      </dgm:t>
    </dgm:pt>
    <dgm:pt modelId="{0521A534-F313-4F79-A79D-8465A1E92C63}" type="parTrans" cxnId="{43EC0B69-1B52-4B71-8ED7-74D4531F8B58}">
      <dgm:prSet/>
      <dgm:spPr/>
      <dgm:t>
        <a:bodyPr/>
        <a:lstStyle/>
        <a:p>
          <a:endParaRPr lang="en-GB"/>
        </a:p>
      </dgm:t>
    </dgm:pt>
    <dgm:pt modelId="{6F4D2D51-963C-4A17-98F7-A47CF8257CBA}" type="sibTrans" cxnId="{43EC0B69-1B52-4B71-8ED7-74D4531F8B58}">
      <dgm:prSet/>
      <dgm:spPr/>
      <dgm:t>
        <a:bodyPr/>
        <a:lstStyle/>
        <a:p>
          <a:endParaRPr lang="en-GB"/>
        </a:p>
      </dgm:t>
    </dgm:pt>
    <dgm:pt modelId="{08021A50-BBA9-4EB5-B62B-E5A7ECE9024A}" type="pres">
      <dgm:prSet presAssocID="{797143A6-8C50-43B2-971F-C62C043D7D8C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1A4D919-B3BC-43AA-9239-C5D4D55D76F4}" type="pres">
      <dgm:prSet presAssocID="{1A6E5D0D-5C3F-4BBB-821C-370574890B23}" presName="compNode" presStyleCnt="0"/>
      <dgm:spPr/>
    </dgm:pt>
    <dgm:pt modelId="{6ED09164-0A40-40B8-9B0F-BE9B4D056AF1}" type="pres">
      <dgm:prSet presAssocID="{1A6E5D0D-5C3F-4BBB-821C-370574890B23}" presName="childRect" presStyleLbl="bgAcc1" presStyleIdx="0" presStyleCnt="1">
        <dgm:presLayoutVars>
          <dgm:bulletEnabled val="1"/>
        </dgm:presLayoutVars>
      </dgm:prSet>
      <dgm:spPr/>
    </dgm:pt>
    <dgm:pt modelId="{3E1F2906-5AA1-451B-A371-0A0511E3600E}" type="pres">
      <dgm:prSet presAssocID="{1A6E5D0D-5C3F-4BBB-821C-370574890B23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C657456-A16D-4F0E-B725-457DAEC4046D}" type="pres">
      <dgm:prSet presAssocID="{1A6E5D0D-5C3F-4BBB-821C-370574890B23}" presName="parentRect" presStyleLbl="alignNode1" presStyleIdx="0" presStyleCnt="1"/>
      <dgm:spPr/>
      <dgm:t>
        <a:bodyPr/>
        <a:lstStyle/>
        <a:p>
          <a:endParaRPr lang="en-GB"/>
        </a:p>
      </dgm:t>
    </dgm:pt>
    <dgm:pt modelId="{4A01A7A6-5C46-4015-B3E9-FF554680D797}" type="pres">
      <dgm:prSet presAssocID="{1A6E5D0D-5C3F-4BBB-821C-370574890B23}" presName="adorn" presStyleLbl="fgAccFollowNod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</dgm:ptLst>
  <dgm:cxnLst>
    <dgm:cxn modelId="{43EC0B69-1B52-4B71-8ED7-74D4531F8B58}" srcId="{797143A6-8C50-43B2-971F-C62C043D7D8C}" destId="{1A6E5D0D-5C3F-4BBB-821C-370574890B23}" srcOrd="0" destOrd="0" parTransId="{0521A534-F313-4F79-A79D-8465A1E92C63}" sibTransId="{6F4D2D51-963C-4A17-98F7-A47CF8257CBA}"/>
    <dgm:cxn modelId="{9426D0AC-CD63-4CC8-8350-B92B8C6C81CB}" type="presOf" srcId="{797143A6-8C50-43B2-971F-C62C043D7D8C}" destId="{08021A50-BBA9-4EB5-B62B-E5A7ECE9024A}" srcOrd="0" destOrd="0" presId="urn:microsoft.com/office/officeart/2005/8/layout/bList2#1"/>
    <dgm:cxn modelId="{EE7A261D-3AF6-46FF-8D67-A1CE70F680C6}" type="presOf" srcId="{1A6E5D0D-5C3F-4BBB-821C-370574890B23}" destId="{3E1F2906-5AA1-451B-A371-0A0511E3600E}" srcOrd="0" destOrd="0" presId="urn:microsoft.com/office/officeart/2005/8/layout/bList2#1"/>
    <dgm:cxn modelId="{C6090E53-7877-4072-B630-9D3F30A2C7B3}" type="presOf" srcId="{1A6E5D0D-5C3F-4BBB-821C-370574890B23}" destId="{3C657456-A16D-4F0E-B725-457DAEC4046D}" srcOrd="1" destOrd="0" presId="urn:microsoft.com/office/officeart/2005/8/layout/bList2#1"/>
    <dgm:cxn modelId="{8B7E74FD-9080-4DFC-90BA-1F8D99FACD96}" type="presParOf" srcId="{08021A50-BBA9-4EB5-B62B-E5A7ECE9024A}" destId="{51A4D919-B3BC-43AA-9239-C5D4D55D76F4}" srcOrd="0" destOrd="0" presId="urn:microsoft.com/office/officeart/2005/8/layout/bList2#1"/>
    <dgm:cxn modelId="{1A5A7433-9FF5-420C-A24F-086C1DD016FA}" type="presParOf" srcId="{51A4D919-B3BC-43AA-9239-C5D4D55D76F4}" destId="{6ED09164-0A40-40B8-9B0F-BE9B4D056AF1}" srcOrd="0" destOrd="0" presId="urn:microsoft.com/office/officeart/2005/8/layout/bList2#1"/>
    <dgm:cxn modelId="{11884669-48A9-4DC6-B4D2-D48173463C29}" type="presParOf" srcId="{51A4D919-B3BC-43AA-9239-C5D4D55D76F4}" destId="{3E1F2906-5AA1-451B-A371-0A0511E3600E}" srcOrd="1" destOrd="0" presId="urn:microsoft.com/office/officeart/2005/8/layout/bList2#1"/>
    <dgm:cxn modelId="{DCCE8722-AB96-466A-8693-D3ED6A48DEBF}" type="presParOf" srcId="{51A4D919-B3BC-43AA-9239-C5D4D55D76F4}" destId="{3C657456-A16D-4F0E-B725-457DAEC4046D}" srcOrd="2" destOrd="0" presId="urn:microsoft.com/office/officeart/2005/8/layout/bList2#1"/>
    <dgm:cxn modelId="{3A3F4A4F-9EC2-4343-9226-460BF3283B84}" type="presParOf" srcId="{51A4D919-B3BC-43AA-9239-C5D4D55D76F4}" destId="{4A01A7A6-5C46-4015-B3E9-FF554680D797}" srcOrd="3" destOrd="0" presId="urn:microsoft.com/office/officeart/2005/8/layout/bList2#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DB42FE-DA3C-4A1B-A751-C5E33E3D817A}">
      <dsp:nvSpPr>
        <dsp:cNvPr id="0" name=""/>
        <dsp:cNvSpPr/>
      </dsp:nvSpPr>
      <dsp:spPr>
        <a:xfrm>
          <a:off x="0" y="0"/>
          <a:ext cx="7772400" cy="146308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2410" tIns="232410" rIns="232410" bIns="232410" numCol="1" spcCol="1270" anchor="ctr" anchorCtr="0">
          <a:noAutofit/>
        </a:bodyPr>
        <a:lstStyle/>
        <a:p>
          <a:pPr lvl="0" algn="l" defTabSz="2711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100" kern="1200" dirty="0" smtClean="0"/>
            <a:t>Practice  Session</a:t>
          </a:r>
          <a:endParaRPr lang="en-GB" sz="6100" kern="1200" dirty="0"/>
        </a:p>
      </dsp:txBody>
      <dsp:txXfrm>
        <a:off x="71422" y="71422"/>
        <a:ext cx="7629556" cy="13202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3E3B06-811D-415B-AE00-03F71DEA332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dirty="0" smtClean="0"/>
            <a:t>Microsoft Project</a:t>
          </a:r>
          <a:endParaRPr lang="en-GB" sz="4700" kern="1200" dirty="0"/>
        </a:p>
      </dsp:txBody>
      <dsp:txXfrm>
        <a:off x="55030" y="62882"/>
        <a:ext cx="8119540" cy="1017235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4C1D8-E567-4E3F-A4B0-45E6381AF5F2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dirty="0" smtClean="0"/>
            <a:t>Hands on Session</a:t>
          </a:r>
          <a:endParaRPr lang="en-GB" sz="4700" kern="1200" dirty="0"/>
        </a:p>
      </dsp:txBody>
      <dsp:txXfrm>
        <a:off x="55030" y="62882"/>
        <a:ext cx="8119540" cy="10172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F6562B-4407-48A1-B8EC-AAE885606049}">
      <dsp:nvSpPr>
        <dsp:cNvPr id="0" name=""/>
        <dsp:cNvSpPr/>
      </dsp:nvSpPr>
      <dsp:spPr>
        <a:xfrm>
          <a:off x="0" y="120772"/>
          <a:ext cx="6400800" cy="151105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l" defTabSz="2800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300" kern="1200" dirty="0" smtClean="0"/>
            <a:t>Network Analysis</a:t>
          </a:r>
          <a:endParaRPr lang="en-GB" sz="6300" kern="1200" dirty="0"/>
        </a:p>
      </dsp:txBody>
      <dsp:txXfrm>
        <a:off x="73764" y="194536"/>
        <a:ext cx="6253272" cy="136352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048AA4-9DEB-4701-A7B8-BEBA99E23C31}">
      <dsp:nvSpPr>
        <dsp:cNvPr id="0" name=""/>
        <dsp:cNvSpPr/>
      </dsp:nvSpPr>
      <dsp:spPr>
        <a:xfrm>
          <a:off x="0" y="0"/>
          <a:ext cx="8229600" cy="1143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200" kern="1200" dirty="0" smtClean="0"/>
            <a:t>Network Analysis</a:t>
          </a:r>
          <a:endParaRPr lang="en-GB" sz="5200" kern="1200" dirty="0"/>
        </a:p>
      </dsp:txBody>
      <dsp:txXfrm>
        <a:off x="1760220" y="0"/>
        <a:ext cx="6469379" cy="1143000"/>
      </dsp:txXfrm>
    </dsp:sp>
    <dsp:sp modelId="{ED3F5E12-EA40-4D37-B09F-972DF50C464D}">
      <dsp:nvSpPr>
        <dsp:cNvPr id="0" name=""/>
        <dsp:cNvSpPr/>
      </dsp:nvSpPr>
      <dsp:spPr>
        <a:xfrm>
          <a:off x="114299" y="114300"/>
          <a:ext cx="1645920" cy="9144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7CBC33-46A6-4CDC-AF99-D17729754667}">
      <dsp:nvSpPr>
        <dsp:cNvPr id="0" name=""/>
        <dsp:cNvSpPr/>
      </dsp:nvSpPr>
      <dsp:spPr>
        <a:xfrm>
          <a:off x="0" y="225583"/>
          <a:ext cx="8229600" cy="7435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Aims and Objectives</a:t>
          </a:r>
          <a:endParaRPr lang="en-GB" sz="3100" kern="1200" dirty="0"/>
        </a:p>
      </dsp:txBody>
      <dsp:txXfrm>
        <a:off x="36296" y="261879"/>
        <a:ext cx="8157008" cy="670943"/>
      </dsp:txXfrm>
    </dsp:sp>
    <dsp:sp modelId="{0AB1E34E-64A2-4B9E-B0BE-5FC5DDA6757A}">
      <dsp:nvSpPr>
        <dsp:cNvPr id="0" name=""/>
        <dsp:cNvSpPr/>
      </dsp:nvSpPr>
      <dsp:spPr>
        <a:xfrm>
          <a:off x="0" y="1058398"/>
          <a:ext cx="8229600" cy="74353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TSSBAT know why we carry out NA</a:t>
          </a:r>
          <a:endParaRPr lang="en-GB" sz="3100" kern="1200" dirty="0"/>
        </a:p>
      </dsp:txBody>
      <dsp:txXfrm>
        <a:off x="36296" y="1094694"/>
        <a:ext cx="8157008" cy="670943"/>
      </dsp:txXfrm>
    </dsp:sp>
    <dsp:sp modelId="{97D2461F-1C9C-421A-BCA1-3106EF164FDF}">
      <dsp:nvSpPr>
        <dsp:cNvPr id="0" name=""/>
        <dsp:cNvSpPr/>
      </dsp:nvSpPr>
      <dsp:spPr>
        <a:xfrm>
          <a:off x="0" y="1891213"/>
          <a:ext cx="8229600" cy="74353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TSSBAT Know why how to set out a NA flow chart</a:t>
          </a:r>
          <a:endParaRPr lang="en-GB" sz="3100" kern="1200" dirty="0"/>
        </a:p>
      </dsp:txBody>
      <dsp:txXfrm>
        <a:off x="36296" y="1927509"/>
        <a:ext cx="8157008" cy="670943"/>
      </dsp:txXfrm>
    </dsp:sp>
    <dsp:sp modelId="{5DC859E0-C2BB-4F3E-87C5-344D6160EBFC}">
      <dsp:nvSpPr>
        <dsp:cNvPr id="0" name=""/>
        <dsp:cNvSpPr/>
      </dsp:nvSpPr>
      <dsp:spPr>
        <a:xfrm>
          <a:off x="0" y="2724028"/>
          <a:ext cx="8229600" cy="74353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AIM</a:t>
          </a:r>
          <a:endParaRPr lang="en-GB" sz="3100" kern="1200" dirty="0"/>
        </a:p>
      </dsp:txBody>
      <dsp:txXfrm>
        <a:off x="36296" y="2760324"/>
        <a:ext cx="8157008" cy="670943"/>
      </dsp:txXfrm>
    </dsp:sp>
    <dsp:sp modelId="{B41231A1-5256-400D-A93C-18555B87D998}">
      <dsp:nvSpPr>
        <dsp:cNvPr id="0" name=""/>
        <dsp:cNvSpPr/>
      </dsp:nvSpPr>
      <dsp:spPr>
        <a:xfrm>
          <a:off x="0" y="3556844"/>
          <a:ext cx="8229600" cy="74353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100" kern="1200" dirty="0" smtClean="0"/>
            <a:t>Produce a complex NA</a:t>
          </a:r>
          <a:endParaRPr lang="en-GB" sz="3100" kern="1200" dirty="0"/>
        </a:p>
      </dsp:txBody>
      <dsp:txXfrm>
        <a:off x="36296" y="3593140"/>
        <a:ext cx="8157008" cy="67094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3FB74A-BEBB-45E6-B82D-3F62A9178E2B}">
      <dsp:nvSpPr>
        <dsp:cNvPr id="0" name=""/>
        <dsp:cNvSpPr/>
      </dsp:nvSpPr>
      <dsp:spPr>
        <a:xfrm>
          <a:off x="0" y="0"/>
          <a:ext cx="8229600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lvl="0" algn="l" defTabSz="2311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5200" kern="1200" dirty="0" smtClean="0"/>
            <a:t>Critical Path</a:t>
          </a:r>
          <a:endParaRPr lang="en-GB" sz="5200" kern="1200" dirty="0"/>
        </a:p>
      </dsp:txBody>
      <dsp:txXfrm>
        <a:off x="1760220" y="0"/>
        <a:ext cx="6469379" cy="1143000"/>
      </dsp:txXfrm>
    </dsp:sp>
    <dsp:sp modelId="{8F7738F7-8E74-4A2B-BBB9-021D41151515}">
      <dsp:nvSpPr>
        <dsp:cNvPr id="0" name=""/>
        <dsp:cNvSpPr/>
      </dsp:nvSpPr>
      <dsp:spPr>
        <a:xfrm>
          <a:off x="114299" y="114300"/>
          <a:ext cx="1645920" cy="91440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B8C803-80B1-40DD-939A-8FDC566B3438}">
      <dsp:nvSpPr>
        <dsp:cNvPr id="0" name=""/>
        <dsp:cNvSpPr/>
      </dsp:nvSpPr>
      <dsp:spPr>
        <a:xfrm>
          <a:off x="0" y="0"/>
          <a:ext cx="8229600" cy="25857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6500" kern="1200" dirty="0" smtClean="0"/>
            <a:t>What is a critical path?</a:t>
          </a:r>
          <a:endParaRPr lang="en-GB" sz="6500" kern="1200" dirty="0"/>
        </a:p>
      </dsp:txBody>
      <dsp:txXfrm>
        <a:off x="126223" y="126223"/>
        <a:ext cx="7977154" cy="23332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76B5E5-86DA-4E19-BEBE-4B8692E7A0AD}">
      <dsp:nvSpPr>
        <dsp:cNvPr id="0" name=""/>
        <dsp:cNvSpPr/>
      </dsp:nvSpPr>
      <dsp:spPr>
        <a:xfrm>
          <a:off x="0" y="7852"/>
          <a:ext cx="8229600" cy="1127295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9070" tIns="179070" rIns="179070" bIns="179070" numCol="1" spcCol="1270" anchor="ctr" anchorCtr="0">
          <a:noAutofit/>
        </a:bodyPr>
        <a:lstStyle/>
        <a:p>
          <a:pPr lvl="0" algn="l" defTabSz="2089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700" kern="1200" dirty="0" smtClean="0"/>
            <a:t>DUMMY</a:t>
          </a:r>
          <a:endParaRPr lang="en-GB" sz="4700" kern="1200" dirty="0"/>
        </a:p>
      </dsp:txBody>
      <dsp:txXfrm>
        <a:off x="55030" y="62882"/>
        <a:ext cx="8119540" cy="101723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CE050-9B21-40FA-9118-5139CD133010}">
      <dsp:nvSpPr>
        <dsp:cNvPr id="0" name=""/>
        <dsp:cNvSpPr/>
      </dsp:nvSpPr>
      <dsp:spPr>
        <a:xfrm>
          <a:off x="0" y="0"/>
          <a:ext cx="8229600" cy="114300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dk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500" kern="1200" dirty="0" smtClean="0"/>
            <a:t>RECAP – Welfare Facilities</a:t>
          </a:r>
          <a:endParaRPr lang="en-GB" sz="4500" kern="1200" dirty="0"/>
        </a:p>
      </dsp:txBody>
      <dsp:txXfrm>
        <a:off x="1760220" y="0"/>
        <a:ext cx="6469379" cy="1143000"/>
      </dsp:txXfrm>
    </dsp:sp>
    <dsp:sp modelId="{3C2AD0DB-BBD8-43CF-B123-58A288A14879}">
      <dsp:nvSpPr>
        <dsp:cNvPr id="0" name=""/>
        <dsp:cNvSpPr/>
      </dsp:nvSpPr>
      <dsp:spPr>
        <a:xfrm>
          <a:off x="474361" y="203216"/>
          <a:ext cx="925797" cy="736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D09164-0A40-40B8-9B0F-BE9B4D056AF1}">
      <dsp:nvSpPr>
        <dsp:cNvPr id="0" name=""/>
        <dsp:cNvSpPr/>
      </dsp:nvSpPr>
      <dsp:spPr>
        <a:xfrm>
          <a:off x="1983738" y="4056"/>
          <a:ext cx="3937245" cy="2939070"/>
        </a:xfrm>
        <a:prstGeom prst="round2SameRect">
          <a:avLst>
            <a:gd name="adj1" fmla="val 8000"/>
            <a:gd name="adj2" fmla="val 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657456-A16D-4F0E-B725-457DAEC4046D}">
      <dsp:nvSpPr>
        <dsp:cNvPr id="0" name=""/>
        <dsp:cNvSpPr/>
      </dsp:nvSpPr>
      <dsp:spPr>
        <a:xfrm>
          <a:off x="1983738" y="2943127"/>
          <a:ext cx="3937245" cy="1263800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0" rIns="57150" bIns="0" numCol="1" spcCol="1270" anchor="ctr" anchorCtr="0">
          <a:noAutofit/>
        </a:bodyPr>
        <a:lstStyle/>
        <a:p>
          <a:pPr lvl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4500" kern="1200" dirty="0" smtClean="0"/>
            <a:t>Welfare Facilities</a:t>
          </a:r>
          <a:endParaRPr lang="en-GB" sz="4500" kern="1200" dirty="0"/>
        </a:p>
      </dsp:txBody>
      <dsp:txXfrm>
        <a:off x="1983738" y="2943127"/>
        <a:ext cx="2772708" cy="1263800"/>
      </dsp:txXfrm>
    </dsp:sp>
    <dsp:sp modelId="{4A01A7A6-5C46-4015-B3E9-FF554680D797}">
      <dsp:nvSpPr>
        <dsp:cNvPr id="0" name=""/>
        <dsp:cNvSpPr/>
      </dsp:nvSpPr>
      <dsp:spPr>
        <a:xfrm>
          <a:off x="4867825" y="3143870"/>
          <a:ext cx="1378036" cy="137803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List2#1">
  <dgm:title val=""/>
  <dgm:desc val=""/>
  <dgm:catLst>
    <dgm:cat type="list" pri="7000"/>
    <dgm:cat type="convert" pri="1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7C5CB8-1488-4A34-915F-23DF9BF46B4E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2180A6-B2E5-4C44-8A76-F599CB140C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9348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7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2180A6-B2E5-4C44-8A76-F599CB140C3B}" type="slidenum">
              <a:rPr lang="en-GB" smtClean="0"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D5741-5C36-4938-9367-BB410B841A64}" type="datetimeFigureOut">
              <a:rPr lang="en-US" smtClean="0"/>
              <a:t>9/24/2014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CD190-BC87-43EF-B63A-6C9EFD23949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image" Target="../media/image7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33633286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71588" y="771525"/>
            <a:ext cx="66008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Content Placeholder 4" descr="microsoft_project_professional_2010_4__67972.jpg"/>
          <p:cNvPicPr>
            <a:picLocks noGrp="1" noChangeAspect="1"/>
          </p:cNvPicPr>
          <p:nvPr>
            <p:ph idx="1"/>
          </p:nvPr>
        </p:nvPicPr>
        <p:blipFill>
          <a:blip r:embed="rId8"/>
          <a:stretch>
            <a:fillRect/>
          </a:stretch>
        </p:blipFill>
        <p:spPr>
          <a:xfrm>
            <a:off x="571472" y="1571612"/>
            <a:ext cx="8072494" cy="500808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Content Placeholder 4" descr="untitled.bmp"/>
          <p:cNvPicPr>
            <a:picLocks noGrp="1" noChangeAspect="1"/>
          </p:cNvPicPr>
          <p:nvPr>
            <p:ph idx="1"/>
          </p:nvPr>
        </p:nvPicPr>
        <p:blipFill>
          <a:blip r:embed="rId8"/>
          <a:stretch>
            <a:fillRect/>
          </a:stretch>
        </p:blipFill>
        <p:spPr>
          <a:xfrm>
            <a:off x="2285984" y="2071678"/>
            <a:ext cx="4124205" cy="3722271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38238" y="233363"/>
            <a:ext cx="6867525" cy="639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8" name="Content Placeholder 7" descr="dummy.jpg"/>
          <p:cNvPicPr>
            <a:picLocks noGrp="1" noChangeAspect="1"/>
          </p:cNvPicPr>
          <p:nvPr>
            <p:ph sz="half" idx="1"/>
          </p:nvPr>
        </p:nvPicPr>
        <p:blipFill>
          <a:blip r:embed="rId8"/>
          <a:stretch>
            <a:fillRect/>
          </a:stretch>
        </p:blipFill>
        <p:spPr>
          <a:xfrm>
            <a:off x="666115" y="1600200"/>
            <a:ext cx="3620770" cy="4525963"/>
          </a:xfrm>
        </p:spPr>
      </p:pic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What Is a dummy?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6" name="Picture 5" descr="toilet.bmp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00364" y="1857364"/>
            <a:ext cx="2857519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umming Junction 3"/>
          <p:cNvSpPr/>
          <p:nvPr/>
        </p:nvSpPr>
        <p:spPr>
          <a:xfrm>
            <a:off x="571472" y="2643182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Flowchart: Summing Junction 4"/>
          <p:cNvSpPr/>
          <p:nvPr/>
        </p:nvSpPr>
        <p:spPr>
          <a:xfrm>
            <a:off x="5214942" y="2643182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lowchart: Summing Junction 6"/>
          <p:cNvSpPr/>
          <p:nvPr/>
        </p:nvSpPr>
        <p:spPr>
          <a:xfrm>
            <a:off x="3643306" y="2643182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owchart: Summing Junction 7"/>
          <p:cNvSpPr/>
          <p:nvPr/>
        </p:nvSpPr>
        <p:spPr>
          <a:xfrm>
            <a:off x="2214546" y="2643182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Summing Junction 8"/>
          <p:cNvSpPr/>
          <p:nvPr/>
        </p:nvSpPr>
        <p:spPr>
          <a:xfrm>
            <a:off x="6786578" y="2714620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>
            <a:stCxn id="4" idx="6"/>
          </p:cNvCxnSpPr>
          <p:nvPr/>
        </p:nvCxnSpPr>
        <p:spPr>
          <a:xfrm>
            <a:off x="1612748" y="3128101"/>
            <a:ext cx="601798" cy="15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6"/>
          </p:cNvCxnSpPr>
          <p:nvPr/>
        </p:nvCxnSpPr>
        <p:spPr>
          <a:xfrm>
            <a:off x="3255822" y="3128101"/>
            <a:ext cx="387484" cy="15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14414" y="292893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652566" y="10810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804966" y="12334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957366" y="13858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14348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000100" y="321468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 flipH="1">
            <a:off x="2643174" y="321468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4071934" y="321468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5643570" y="321468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1928794" y="2643182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3214678" y="264318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4714876" y="264318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6215074" y="2714620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cxnSp>
        <p:nvCxnSpPr>
          <p:cNvPr id="47" name="Straight Arrow Connector 46"/>
          <p:cNvCxnSpPr>
            <a:stCxn id="7" idx="6"/>
            <a:endCxn id="5" idx="2"/>
          </p:cNvCxnSpPr>
          <p:nvPr/>
        </p:nvCxnSpPr>
        <p:spPr>
          <a:xfrm>
            <a:off x="4684582" y="3128101"/>
            <a:ext cx="5303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5" idx="6"/>
          </p:cNvCxnSpPr>
          <p:nvPr/>
        </p:nvCxnSpPr>
        <p:spPr>
          <a:xfrm>
            <a:off x="6256218" y="3128101"/>
            <a:ext cx="560654" cy="167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215206" y="328612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umming Junction 3"/>
          <p:cNvSpPr/>
          <p:nvPr/>
        </p:nvSpPr>
        <p:spPr>
          <a:xfrm>
            <a:off x="1000100" y="2643182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Flowchart: Summing Junction 4"/>
          <p:cNvSpPr/>
          <p:nvPr/>
        </p:nvSpPr>
        <p:spPr>
          <a:xfrm>
            <a:off x="5715008" y="2071678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owchart: Summing Junction 5"/>
          <p:cNvSpPr/>
          <p:nvPr/>
        </p:nvSpPr>
        <p:spPr>
          <a:xfrm>
            <a:off x="5357818" y="3571876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lowchart: Summing Junction 6"/>
          <p:cNvSpPr/>
          <p:nvPr/>
        </p:nvSpPr>
        <p:spPr>
          <a:xfrm>
            <a:off x="3929058" y="2643182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owchart: Summing Junction 7"/>
          <p:cNvSpPr/>
          <p:nvPr/>
        </p:nvSpPr>
        <p:spPr>
          <a:xfrm>
            <a:off x="2500298" y="2643182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Summing Junction 8"/>
          <p:cNvSpPr/>
          <p:nvPr/>
        </p:nvSpPr>
        <p:spPr>
          <a:xfrm>
            <a:off x="7286644" y="2714620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>
            <a:stCxn id="4" idx="6"/>
            <a:endCxn id="8" idx="2"/>
          </p:cNvCxnSpPr>
          <p:nvPr/>
        </p:nvCxnSpPr>
        <p:spPr>
          <a:xfrm>
            <a:off x="2041376" y="3128101"/>
            <a:ext cx="4589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6"/>
          </p:cNvCxnSpPr>
          <p:nvPr/>
        </p:nvCxnSpPr>
        <p:spPr>
          <a:xfrm>
            <a:off x="3541574" y="3128101"/>
            <a:ext cx="387484" cy="151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7"/>
            <a:endCxn id="5" idx="2"/>
          </p:cNvCxnSpPr>
          <p:nvPr/>
        </p:nvCxnSpPr>
        <p:spPr>
          <a:xfrm rot="5400000" flipH="1" flipV="1">
            <a:off x="5152118" y="2222322"/>
            <a:ext cx="228614" cy="8971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5"/>
          </p:cNvCxnSpPr>
          <p:nvPr/>
        </p:nvCxnSpPr>
        <p:spPr>
          <a:xfrm rot="16200000" flipH="1">
            <a:off x="4858793" y="3430040"/>
            <a:ext cx="458075" cy="5399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6" idx="6"/>
            <a:endCxn id="9" idx="3"/>
          </p:cNvCxnSpPr>
          <p:nvPr/>
        </p:nvCxnSpPr>
        <p:spPr>
          <a:xfrm flipV="1">
            <a:off x="6399094" y="3542429"/>
            <a:ext cx="1040041" cy="5143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6"/>
            <a:endCxn id="9" idx="1"/>
          </p:cNvCxnSpPr>
          <p:nvPr/>
        </p:nvCxnSpPr>
        <p:spPr>
          <a:xfrm>
            <a:off x="6756284" y="2556597"/>
            <a:ext cx="682851" cy="300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71538" y="292893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652566" y="10810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804966" y="12334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957366" y="13858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1714480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428728" y="321468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928926" y="3286124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4357686" y="328612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5786446" y="421481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143636" y="2714620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15272" y="3357562"/>
            <a:ext cx="31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2143108" y="2428868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3571868" y="2500307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4714876" y="207167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4714876" y="414338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6929454" y="20002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6858016" y="421481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umming Junction 3"/>
          <p:cNvSpPr/>
          <p:nvPr/>
        </p:nvSpPr>
        <p:spPr>
          <a:xfrm>
            <a:off x="1000100" y="2643182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Flowchart: Summing Junction 4"/>
          <p:cNvSpPr/>
          <p:nvPr/>
        </p:nvSpPr>
        <p:spPr>
          <a:xfrm>
            <a:off x="5715008" y="2071678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owchart: Summing Junction 5"/>
          <p:cNvSpPr/>
          <p:nvPr/>
        </p:nvSpPr>
        <p:spPr>
          <a:xfrm>
            <a:off x="4000496" y="2643182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lowchart: Summing Junction 6"/>
          <p:cNvSpPr/>
          <p:nvPr/>
        </p:nvSpPr>
        <p:spPr>
          <a:xfrm>
            <a:off x="4286248" y="1071546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lowchart: Summing Junction 7"/>
          <p:cNvSpPr/>
          <p:nvPr/>
        </p:nvSpPr>
        <p:spPr>
          <a:xfrm>
            <a:off x="2500298" y="2643182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lowchart: Summing Junction 8"/>
          <p:cNvSpPr/>
          <p:nvPr/>
        </p:nvSpPr>
        <p:spPr>
          <a:xfrm>
            <a:off x="7286644" y="2714620"/>
            <a:ext cx="1041276" cy="969838"/>
          </a:xfrm>
          <a:prstGeom prst="flowChartSummingJunc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Arrow Connector 10"/>
          <p:cNvCxnSpPr>
            <a:stCxn id="4" idx="6"/>
            <a:endCxn id="8" idx="2"/>
          </p:cNvCxnSpPr>
          <p:nvPr/>
        </p:nvCxnSpPr>
        <p:spPr>
          <a:xfrm>
            <a:off x="2041376" y="3128101"/>
            <a:ext cx="4589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8" idx="7"/>
            <a:endCxn id="7" idx="3"/>
          </p:cNvCxnSpPr>
          <p:nvPr/>
        </p:nvCxnSpPr>
        <p:spPr>
          <a:xfrm rot="5400000" flipH="1" flipV="1">
            <a:off x="3470983" y="1817455"/>
            <a:ext cx="885856" cy="10496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5"/>
            <a:endCxn id="5" idx="1"/>
          </p:cNvCxnSpPr>
          <p:nvPr/>
        </p:nvCxnSpPr>
        <p:spPr>
          <a:xfrm rot="16200000" flipH="1">
            <a:off x="5364090" y="1710298"/>
            <a:ext cx="314352" cy="692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8" idx="6"/>
            <a:endCxn id="6" idx="2"/>
          </p:cNvCxnSpPr>
          <p:nvPr/>
        </p:nvCxnSpPr>
        <p:spPr>
          <a:xfrm>
            <a:off x="3541574" y="3128101"/>
            <a:ext cx="4589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071538" y="292893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1652566" y="10810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804966" y="12334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957366" y="138587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1714480" y="292893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428728" y="3214686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2928926" y="3286124"/>
            <a:ext cx="71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4357686" y="3286124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4714876" y="1643050"/>
            <a:ext cx="326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143636" y="2714620"/>
            <a:ext cx="142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15272" y="3357562"/>
            <a:ext cx="313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2000232" y="2428868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15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3571868" y="34290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7000892" y="228599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9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5286380" y="314324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10</a:t>
            </a:r>
            <a:endParaRPr lang="en-GB" dirty="0"/>
          </a:p>
        </p:txBody>
      </p:sp>
      <p:cxnSp>
        <p:nvCxnSpPr>
          <p:cNvPr id="57" name="Straight Arrow Connector 56"/>
          <p:cNvCxnSpPr>
            <a:stCxn id="6" idx="6"/>
            <a:endCxn id="5" idx="2"/>
          </p:cNvCxnSpPr>
          <p:nvPr/>
        </p:nvCxnSpPr>
        <p:spPr>
          <a:xfrm flipV="1">
            <a:off x="5041772" y="2556597"/>
            <a:ext cx="673236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5" idx="6"/>
            <a:endCxn id="9" idx="1"/>
          </p:cNvCxnSpPr>
          <p:nvPr/>
        </p:nvCxnSpPr>
        <p:spPr>
          <a:xfrm>
            <a:off x="6756284" y="2556597"/>
            <a:ext cx="682851" cy="3000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357554" y="1857364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11</a:t>
            </a:r>
            <a:endParaRPr lang="en-GB" dirty="0"/>
          </a:p>
        </p:txBody>
      </p:sp>
      <p:sp>
        <p:nvSpPr>
          <p:cNvPr id="62" name="TextBox 61"/>
          <p:cNvSpPr txBox="1"/>
          <p:nvPr/>
        </p:nvSpPr>
        <p:spPr>
          <a:xfrm>
            <a:off x="5572132" y="150017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108</Words>
  <Application>Microsoft Office PowerPoint</Application>
  <PresentationFormat>On-screen Show (4:3)</PresentationFormat>
  <Paragraphs>67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NPTC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James, Carl</dc:creator>
  <cp:lastModifiedBy>jamecar</cp:lastModifiedBy>
  <cp:revision>11</cp:revision>
  <dcterms:created xsi:type="dcterms:W3CDTF">2011-05-24T15:19:36Z</dcterms:created>
  <dcterms:modified xsi:type="dcterms:W3CDTF">2014-09-24T15:54:15Z</dcterms:modified>
</cp:coreProperties>
</file>